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sldIdLst>
    <p:sldId id="256" r:id="rId5"/>
    <p:sldId id="287" r:id="rId6"/>
    <p:sldId id="288" r:id="rId7"/>
    <p:sldId id="289" r:id="rId8"/>
    <p:sldId id="290" r:id="rId9"/>
    <p:sldId id="291" r:id="rId10"/>
    <p:sldId id="313" r:id="rId11"/>
    <p:sldId id="315" r:id="rId12"/>
    <p:sldId id="314" r:id="rId13"/>
    <p:sldId id="317" r:id="rId14"/>
    <p:sldId id="318" r:id="rId15"/>
    <p:sldId id="319" r:id="rId16"/>
    <p:sldId id="320" r:id="rId17"/>
    <p:sldId id="321" r:id="rId18"/>
    <p:sldId id="322" r:id="rId19"/>
    <p:sldId id="292" r:id="rId20"/>
    <p:sldId id="323" r:id="rId21"/>
    <p:sldId id="352" r:id="rId22"/>
    <p:sldId id="324" r:id="rId23"/>
    <p:sldId id="325" r:id="rId24"/>
    <p:sldId id="327" r:id="rId25"/>
    <p:sldId id="353" r:id="rId26"/>
    <p:sldId id="328" r:id="rId27"/>
    <p:sldId id="330" r:id="rId28"/>
    <p:sldId id="332" r:id="rId29"/>
    <p:sldId id="340" r:id="rId30"/>
    <p:sldId id="337" r:id="rId31"/>
    <p:sldId id="338" r:id="rId32"/>
    <p:sldId id="333" r:id="rId33"/>
    <p:sldId id="343" r:id="rId34"/>
    <p:sldId id="345" r:id="rId35"/>
    <p:sldId id="334" r:id="rId36"/>
    <p:sldId id="335" r:id="rId37"/>
    <p:sldId id="336" r:id="rId38"/>
    <p:sldId id="346" r:id="rId39"/>
    <p:sldId id="348" r:id="rId40"/>
    <p:sldId id="350" r:id="rId41"/>
    <p:sldId id="351" r:id="rId42"/>
    <p:sldId id="293" r:id="rId43"/>
    <p:sldId id="305" r:id="rId44"/>
    <p:sldId id="306" r:id="rId45"/>
    <p:sldId id="30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280" y="-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S::kjohnson@gwinnetttech.edu::bc454295-a45c-4866-b0f4-dd150e906dc9" providerId="AD" clId="Web-{268C564D-80BE-3A85-5DEC-C11580A083BB}"/>
    <pc:docChg chg="modSld">
      <pc:chgData name="Johnson, Kathy" userId="S::kjohnson@gwinnetttech.edu::bc454295-a45c-4866-b0f4-dd150e906dc9" providerId="AD" clId="Web-{268C564D-80BE-3A85-5DEC-C11580A083BB}" dt="2023-10-26T21:40:59.719" v="291" actId="1076"/>
      <pc:docMkLst>
        <pc:docMk/>
      </pc:docMkLst>
      <pc:sldChg chg="delSp modSp">
        <pc:chgData name="Johnson, Kathy" userId="S::kjohnson@gwinnetttech.edu::bc454295-a45c-4866-b0f4-dd150e906dc9" providerId="AD" clId="Web-{268C564D-80BE-3A85-5DEC-C11580A083BB}" dt="2023-10-26T20:49:39.560" v="12"/>
        <pc:sldMkLst>
          <pc:docMk/>
          <pc:sldMk cId="0" sldId="256"/>
        </pc:sldMkLst>
        <pc:spChg chg="mod">
          <ac:chgData name="Johnson, Kathy" userId="S::kjohnson@gwinnetttech.edu::bc454295-a45c-4866-b0f4-dd150e906dc9" providerId="AD" clId="Web-{268C564D-80BE-3A85-5DEC-C11580A083BB}" dt="2023-10-26T20:48:38.197" v="7" actId="1076"/>
          <ac:spMkLst>
            <pc:docMk/>
            <pc:sldMk cId="0" sldId="256"/>
            <ac:spMk id="2" creationId="{00000000-0000-0000-0000-000000000000}"/>
          </ac:spMkLst>
        </pc:spChg>
        <pc:spChg chg="del">
          <ac:chgData name="Johnson, Kathy" userId="S::kjohnson@gwinnetttech.edu::bc454295-a45c-4866-b0f4-dd150e906dc9" providerId="AD" clId="Web-{268C564D-80BE-3A85-5DEC-C11580A083BB}" dt="2023-10-26T20:49:39.560" v="12"/>
          <ac:spMkLst>
            <pc:docMk/>
            <pc:sldMk cId="0" sldId="256"/>
            <ac:spMk id="3" creationId="{00000000-0000-0000-0000-000000000000}"/>
          </ac:spMkLst>
        </pc:spChg>
        <pc:spChg chg="mod">
          <ac:chgData name="Johnson, Kathy" userId="S::kjohnson@gwinnetttech.edu::bc454295-a45c-4866-b0f4-dd150e906dc9" providerId="AD" clId="Web-{268C564D-80BE-3A85-5DEC-C11580A083BB}" dt="2023-10-26T20:49:23.059" v="9" actId="20577"/>
          <ac:spMkLst>
            <pc:docMk/>
            <pc:sldMk cId="0" sldId="256"/>
            <ac:spMk id="5" creationId="{00000000-0000-0000-0000-000000000000}"/>
          </ac:spMkLst>
        </pc:spChg>
        <pc:picChg chg="mod">
          <ac:chgData name="Johnson, Kathy" userId="S::kjohnson@gwinnetttech.edu::bc454295-a45c-4866-b0f4-dd150e906dc9" providerId="AD" clId="Web-{268C564D-80BE-3A85-5DEC-C11580A083BB}" dt="2023-10-26T20:49:31.122" v="11" actId="14100"/>
          <ac:picMkLst>
            <pc:docMk/>
            <pc:sldMk cId="0" sldId="256"/>
            <ac:picMk id="6" creationId="{00000000-0000-0000-0000-000000000000}"/>
          </ac:picMkLst>
        </pc:picChg>
      </pc:sldChg>
      <pc:sldChg chg="addSp delSp">
        <pc:chgData name="Johnson, Kathy" userId="S::kjohnson@gwinnetttech.edu::bc454295-a45c-4866-b0f4-dd150e906dc9" providerId="AD" clId="Web-{268C564D-80BE-3A85-5DEC-C11580A083BB}" dt="2023-10-26T20:47:38.052" v="2"/>
        <pc:sldMkLst>
          <pc:docMk/>
          <pc:sldMk cId="0" sldId="287"/>
        </pc:sldMkLst>
        <pc:spChg chg="add del">
          <ac:chgData name="Johnson, Kathy" userId="S::kjohnson@gwinnetttech.edu::bc454295-a45c-4866-b0f4-dd150e906dc9" providerId="AD" clId="Web-{268C564D-80BE-3A85-5DEC-C11580A083BB}" dt="2023-10-26T20:47:38.052" v="2"/>
          <ac:spMkLst>
            <pc:docMk/>
            <pc:sldMk cId="0" sldId="287"/>
            <ac:spMk id="43011" creationId="{00000000-0000-0000-0000-000000000000}"/>
          </ac:spMkLst>
        </pc:spChg>
        <pc:graphicFrameChg chg="add del">
          <ac:chgData name="Johnson, Kathy" userId="S::kjohnson@gwinnetttech.edu::bc454295-a45c-4866-b0f4-dd150e906dc9" providerId="AD" clId="Web-{268C564D-80BE-3A85-5DEC-C11580A083BB}" dt="2023-10-26T20:47:38.021" v="1"/>
          <ac:graphicFrameMkLst>
            <pc:docMk/>
            <pc:sldMk cId="0" sldId="287"/>
            <ac:graphicFrameMk id="65541" creationId="{2F85C688-FF8C-62E0-5826-D295956A4428}"/>
          </ac:graphicFrameMkLst>
        </pc:graphicFrameChg>
        <pc:graphicFrameChg chg="add">
          <ac:chgData name="Johnson, Kathy" userId="S::kjohnson@gwinnetttech.edu::bc454295-a45c-4866-b0f4-dd150e906dc9" providerId="AD" clId="Web-{268C564D-80BE-3A85-5DEC-C11580A083BB}" dt="2023-10-26T20:47:38.052" v="2"/>
          <ac:graphicFrameMkLst>
            <pc:docMk/>
            <pc:sldMk cId="0" sldId="287"/>
            <ac:graphicFrameMk id="65543" creationId="{FFE5B3E5-5DA9-3D87-9033-2DEDA279DF85}"/>
          </ac:graphicFrameMkLst>
        </pc:graphicFrameChg>
      </pc:sldChg>
      <pc:sldChg chg="delSp modSp">
        <pc:chgData name="Johnson, Kathy" userId="S::kjohnson@gwinnetttech.edu::bc454295-a45c-4866-b0f4-dd150e906dc9" providerId="AD" clId="Web-{268C564D-80BE-3A85-5DEC-C11580A083BB}" dt="2023-10-26T21:09:33.812" v="50" actId="1076"/>
        <pc:sldMkLst>
          <pc:docMk/>
          <pc:sldMk cId="0" sldId="288"/>
        </pc:sldMkLst>
        <pc:spChg chg="del">
          <ac:chgData name="Johnson, Kathy" userId="S::kjohnson@gwinnetttech.edu::bc454295-a45c-4866-b0f4-dd150e906dc9" providerId="AD" clId="Web-{268C564D-80BE-3A85-5DEC-C11580A083BB}" dt="2023-10-26T20:49:59.796" v="13"/>
          <ac:spMkLst>
            <pc:docMk/>
            <pc:sldMk cId="0" sldId="288"/>
            <ac:spMk id="25" creationId="{00000000-0000-0000-0000-000000000000}"/>
          </ac:spMkLst>
        </pc:spChg>
        <pc:spChg chg="mod">
          <ac:chgData name="Johnson, Kathy" userId="S::kjohnson@gwinnetttech.edu::bc454295-a45c-4866-b0f4-dd150e906dc9" providerId="AD" clId="Web-{268C564D-80BE-3A85-5DEC-C11580A083BB}" dt="2023-10-26T21:03:28.022" v="21" actId="1076"/>
          <ac:spMkLst>
            <pc:docMk/>
            <pc:sldMk cId="0" sldId="288"/>
            <ac:spMk id="44035" creationId="{00000000-0000-0000-0000-000000000000}"/>
          </ac:spMkLst>
        </pc:spChg>
        <pc:spChg chg="mod">
          <ac:chgData name="Johnson, Kathy" userId="S::kjohnson@gwinnetttech.edu::bc454295-a45c-4866-b0f4-dd150e906dc9" providerId="AD" clId="Web-{268C564D-80BE-3A85-5DEC-C11580A083BB}" dt="2023-10-26T21:04:08.962" v="26" actId="1076"/>
          <ac:spMkLst>
            <pc:docMk/>
            <pc:sldMk cId="0" sldId="288"/>
            <ac:spMk id="44036" creationId="{00000000-0000-0000-0000-000000000000}"/>
          </ac:spMkLst>
        </pc:spChg>
        <pc:spChg chg="mod">
          <ac:chgData name="Johnson, Kathy" userId="S::kjohnson@gwinnetttech.edu::bc454295-a45c-4866-b0f4-dd150e906dc9" providerId="AD" clId="Web-{268C564D-80BE-3A85-5DEC-C11580A083BB}" dt="2023-10-26T21:06:22.159" v="34" actId="1076"/>
          <ac:spMkLst>
            <pc:docMk/>
            <pc:sldMk cId="0" sldId="288"/>
            <ac:spMk id="44037" creationId="{00000000-0000-0000-0000-000000000000}"/>
          </ac:spMkLst>
        </pc:spChg>
        <pc:spChg chg="mod">
          <ac:chgData name="Johnson, Kathy" userId="S::kjohnson@gwinnetttech.edu::bc454295-a45c-4866-b0f4-dd150e906dc9" providerId="AD" clId="Web-{268C564D-80BE-3A85-5DEC-C11580A083BB}" dt="2023-10-26T21:03:24.178" v="20" actId="1076"/>
          <ac:spMkLst>
            <pc:docMk/>
            <pc:sldMk cId="0" sldId="288"/>
            <ac:spMk id="44038" creationId="{00000000-0000-0000-0000-000000000000}"/>
          </ac:spMkLst>
        </pc:spChg>
        <pc:spChg chg="mod">
          <ac:chgData name="Johnson, Kathy" userId="S::kjohnson@gwinnetttech.edu::bc454295-a45c-4866-b0f4-dd150e906dc9" providerId="AD" clId="Web-{268C564D-80BE-3A85-5DEC-C11580A083BB}" dt="2023-10-26T21:04:03.087" v="25" actId="1076"/>
          <ac:spMkLst>
            <pc:docMk/>
            <pc:sldMk cId="0" sldId="288"/>
            <ac:spMk id="44039" creationId="{00000000-0000-0000-0000-000000000000}"/>
          </ac:spMkLst>
        </pc:spChg>
        <pc:spChg chg="mod">
          <ac:chgData name="Johnson, Kathy" userId="S::kjohnson@gwinnetttech.edu::bc454295-a45c-4866-b0f4-dd150e906dc9" providerId="AD" clId="Web-{268C564D-80BE-3A85-5DEC-C11580A083BB}" dt="2023-10-26T21:06:15.533" v="33" actId="1076"/>
          <ac:spMkLst>
            <pc:docMk/>
            <pc:sldMk cId="0" sldId="288"/>
            <ac:spMk id="44040" creationId="{00000000-0000-0000-0000-000000000000}"/>
          </ac:spMkLst>
        </pc:spChg>
        <pc:spChg chg="mod">
          <ac:chgData name="Johnson, Kathy" userId="S::kjohnson@gwinnetttech.edu::bc454295-a45c-4866-b0f4-dd150e906dc9" providerId="AD" clId="Web-{268C564D-80BE-3A85-5DEC-C11580A083BB}" dt="2023-10-26T21:03:50.086" v="23" actId="1076"/>
          <ac:spMkLst>
            <pc:docMk/>
            <pc:sldMk cId="0" sldId="288"/>
            <ac:spMk id="44041" creationId="{00000000-0000-0000-0000-000000000000}"/>
          </ac:spMkLst>
        </pc:spChg>
        <pc:spChg chg="mod">
          <ac:chgData name="Johnson, Kathy" userId="S::kjohnson@gwinnetttech.edu::bc454295-a45c-4866-b0f4-dd150e906dc9" providerId="AD" clId="Web-{268C564D-80BE-3A85-5DEC-C11580A083BB}" dt="2023-10-26T21:09:33.812" v="50" actId="1076"/>
          <ac:spMkLst>
            <pc:docMk/>
            <pc:sldMk cId="0" sldId="288"/>
            <ac:spMk id="44042" creationId="{00000000-0000-0000-0000-000000000000}"/>
          </ac:spMkLst>
        </pc:spChg>
        <pc:spChg chg="mod">
          <ac:chgData name="Johnson, Kathy" userId="S::kjohnson@gwinnetttech.edu::bc454295-a45c-4866-b0f4-dd150e906dc9" providerId="AD" clId="Web-{268C564D-80BE-3A85-5DEC-C11580A083BB}" dt="2023-10-26T21:04:30.167" v="29" actId="1076"/>
          <ac:spMkLst>
            <pc:docMk/>
            <pc:sldMk cId="0" sldId="288"/>
            <ac:spMk id="44043" creationId="{00000000-0000-0000-0000-000000000000}"/>
          </ac:spMkLst>
        </pc:spChg>
        <pc:spChg chg="mod">
          <ac:chgData name="Johnson, Kathy" userId="S::kjohnson@gwinnetttech.edu::bc454295-a45c-4866-b0f4-dd150e906dc9" providerId="AD" clId="Web-{268C564D-80BE-3A85-5DEC-C11580A083BB}" dt="2023-10-26T21:04:56.840" v="32" actId="1076"/>
          <ac:spMkLst>
            <pc:docMk/>
            <pc:sldMk cId="0" sldId="288"/>
            <ac:spMk id="44044" creationId="{00000000-0000-0000-0000-000000000000}"/>
          </ac:spMkLst>
        </pc:spChg>
        <pc:spChg chg="mod">
          <ac:chgData name="Johnson, Kathy" userId="S::kjohnson@gwinnetttech.edu::bc454295-a45c-4866-b0f4-dd150e906dc9" providerId="AD" clId="Web-{268C564D-80BE-3A85-5DEC-C11580A083BB}" dt="2023-10-26T21:03:36.241" v="22" actId="1076"/>
          <ac:spMkLst>
            <pc:docMk/>
            <pc:sldMk cId="0" sldId="288"/>
            <ac:spMk id="44045" creationId="{00000000-0000-0000-0000-000000000000}"/>
          </ac:spMkLst>
        </pc:spChg>
        <pc:spChg chg="mod">
          <ac:chgData name="Johnson, Kathy" userId="S::kjohnson@gwinnetttech.edu::bc454295-a45c-4866-b0f4-dd150e906dc9" providerId="AD" clId="Web-{268C564D-80BE-3A85-5DEC-C11580A083BB}" dt="2023-10-26T21:04:24.291" v="28" actId="1076"/>
          <ac:spMkLst>
            <pc:docMk/>
            <pc:sldMk cId="0" sldId="288"/>
            <ac:spMk id="44046" creationId="{00000000-0000-0000-0000-000000000000}"/>
          </ac:spMkLst>
        </pc:spChg>
        <pc:spChg chg="mod">
          <ac:chgData name="Johnson, Kathy" userId="S::kjohnson@gwinnetttech.edu::bc454295-a45c-4866-b0f4-dd150e906dc9" providerId="AD" clId="Web-{268C564D-80BE-3A85-5DEC-C11580A083BB}" dt="2023-10-26T21:06:28.597" v="35" actId="1076"/>
          <ac:spMkLst>
            <pc:docMk/>
            <pc:sldMk cId="0" sldId="288"/>
            <ac:spMk id="44047" creationId="{00000000-0000-0000-0000-000000000000}"/>
          </ac:spMkLst>
        </pc:spChg>
        <pc:spChg chg="mod">
          <ac:chgData name="Johnson, Kathy" userId="S::kjohnson@gwinnetttech.edu::bc454295-a45c-4866-b0f4-dd150e906dc9" providerId="AD" clId="Web-{268C564D-80BE-3A85-5DEC-C11580A083BB}" dt="2023-10-26T21:03:55.805" v="24" actId="1076"/>
          <ac:spMkLst>
            <pc:docMk/>
            <pc:sldMk cId="0" sldId="288"/>
            <ac:spMk id="44048" creationId="{00000000-0000-0000-0000-000000000000}"/>
          </ac:spMkLst>
        </pc:spChg>
        <pc:spChg chg="mod">
          <ac:chgData name="Johnson, Kathy" userId="S::kjohnson@gwinnetttech.edu::bc454295-a45c-4866-b0f4-dd150e906dc9" providerId="AD" clId="Web-{268C564D-80BE-3A85-5DEC-C11580A083BB}" dt="2023-10-26T21:07:55.993" v="45" actId="1076"/>
          <ac:spMkLst>
            <pc:docMk/>
            <pc:sldMk cId="0" sldId="288"/>
            <ac:spMk id="44049" creationId="{00000000-0000-0000-0000-000000000000}"/>
          </ac:spMkLst>
        </pc:spChg>
        <pc:spChg chg="mod">
          <ac:chgData name="Johnson, Kathy" userId="S::kjohnson@gwinnetttech.edu::bc454295-a45c-4866-b0f4-dd150e906dc9" providerId="AD" clId="Web-{268C564D-80BE-3A85-5DEC-C11580A083BB}" dt="2023-10-26T21:07:06.318" v="38" actId="1076"/>
          <ac:spMkLst>
            <pc:docMk/>
            <pc:sldMk cId="0" sldId="288"/>
            <ac:spMk id="44050" creationId="{00000000-0000-0000-0000-000000000000}"/>
          </ac:spMkLst>
        </pc:spChg>
        <pc:spChg chg="mod">
          <ac:chgData name="Johnson, Kathy" userId="S::kjohnson@gwinnetttech.edu::bc454295-a45c-4866-b0f4-dd150e906dc9" providerId="AD" clId="Web-{268C564D-80BE-3A85-5DEC-C11580A083BB}" dt="2023-10-26T21:07:45.242" v="43" actId="1076"/>
          <ac:spMkLst>
            <pc:docMk/>
            <pc:sldMk cId="0" sldId="288"/>
            <ac:spMk id="44051" creationId="{00000000-0000-0000-0000-000000000000}"/>
          </ac:spMkLst>
        </pc:spChg>
        <pc:spChg chg="mod">
          <ac:chgData name="Johnson, Kathy" userId="S::kjohnson@gwinnetttech.edu::bc454295-a45c-4866-b0f4-dd150e906dc9" providerId="AD" clId="Web-{268C564D-80BE-3A85-5DEC-C11580A083BB}" dt="2023-10-26T21:07:35.242" v="41" actId="1076"/>
          <ac:spMkLst>
            <pc:docMk/>
            <pc:sldMk cId="0" sldId="288"/>
            <ac:spMk id="44052" creationId="{00000000-0000-0000-0000-000000000000}"/>
          </ac:spMkLst>
        </pc:spChg>
        <pc:spChg chg="mod">
          <ac:chgData name="Johnson, Kathy" userId="S::kjohnson@gwinnetttech.edu::bc454295-a45c-4866-b0f4-dd150e906dc9" providerId="AD" clId="Web-{268C564D-80BE-3A85-5DEC-C11580A083BB}" dt="2023-10-26T21:07:28.460" v="40" actId="1076"/>
          <ac:spMkLst>
            <pc:docMk/>
            <pc:sldMk cId="0" sldId="288"/>
            <ac:spMk id="44053" creationId="{00000000-0000-0000-0000-000000000000}"/>
          </ac:spMkLst>
        </pc:spChg>
        <pc:spChg chg="mod">
          <ac:chgData name="Johnson, Kathy" userId="S::kjohnson@gwinnetttech.edu::bc454295-a45c-4866-b0f4-dd150e906dc9" providerId="AD" clId="Web-{268C564D-80BE-3A85-5DEC-C11580A083BB}" dt="2023-10-26T21:07:39.179" v="42" actId="1076"/>
          <ac:spMkLst>
            <pc:docMk/>
            <pc:sldMk cId="0" sldId="288"/>
            <ac:spMk id="44054" creationId="{00000000-0000-0000-0000-000000000000}"/>
          </ac:spMkLst>
        </pc:spChg>
        <pc:spChg chg="mod">
          <ac:chgData name="Johnson, Kathy" userId="S::kjohnson@gwinnetttech.edu::bc454295-a45c-4866-b0f4-dd150e906dc9" providerId="AD" clId="Web-{268C564D-80BE-3A85-5DEC-C11580A083BB}" dt="2023-10-26T21:09:20.718" v="49" actId="20577"/>
          <ac:spMkLst>
            <pc:docMk/>
            <pc:sldMk cId="0" sldId="288"/>
            <ac:spMk id="44055" creationId="{00000000-0000-0000-0000-000000000000}"/>
          </ac:spMkLst>
        </pc:spChg>
        <pc:spChg chg="mod">
          <ac:chgData name="Johnson, Kathy" userId="S::kjohnson@gwinnetttech.edu::bc454295-a45c-4866-b0f4-dd150e906dc9" providerId="AD" clId="Web-{268C564D-80BE-3A85-5DEC-C11580A083BB}" dt="2023-10-26T21:04:34.542" v="30" actId="1076"/>
          <ac:spMkLst>
            <pc:docMk/>
            <pc:sldMk cId="0" sldId="288"/>
            <ac:spMk id="44056" creationId="{00000000-0000-0000-0000-000000000000}"/>
          </ac:spMkLst>
        </pc:spChg>
        <pc:spChg chg="mod">
          <ac:chgData name="Johnson, Kathy" userId="S::kjohnson@gwinnetttech.edu::bc454295-a45c-4866-b0f4-dd150e906dc9" providerId="AD" clId="Web-{268C564D-80BE-3A85-5DEC-C11580A083BB}" dt="2023-10-26T21:04:47.324" v="31" actId="1076"/>
          <ac:spMkLst>
            <pc:docMk/>
            <pc:sldMk cId="0" sldId="288"/>
            <ac:spMk id="44057" creationId="{00000000-0000-0000-0000-000000000000}"/>
          </ac:spMkLst>
        </pc:spChg>
      </pc:sldChg>
      <pc:sldChg chg="addSp delSp modSp">
        <pc:chgData name="Johnson, Kathy" userId="S::kjohnson@gwinnetttech.edu::bc454295-a45c-4866-b0f4-dd150e906dc9" providerId="AD" clId="Web-{268C564D-80BE-3A85-5DEC-C11580A083BB}" dt="2023-10-26T21:12:34.152" v="59"/>
        <pc:sldMkLst>
          <pc:docMk/>
          <pc:sldMk cId="0" sldId="289"/>
        </pc:sldMkLst>
        <pc:spChg chg="del">
          <ac:chgData name="Johnson, Kathy" userId="S::kjohnson@gwinnetttech.edu::bc454295-a45c-4866-b0f4-dd150e906dc9" providerId="AD" clId="Web-{268C564D-80BE-3A85-5DEC-C11580A083BB}" dt="2023-10-26T21:11:11.196" v="51"/>
          <ac:spMkLst>
            <pc:docMk/>
            <pc:sldMk cId="0" sldId="289"/>
            <ac:spMk id="5" creationId="{00000000-0000-0000-0000-000000000000}"/>
          </ac:spMkLst>
        </pc:spChg>
        <pc:spChg chg="mod">
          <ac:chgData name="Johnson, Kathy" userId="S::kjohnson@gwinnetttech.edu::bc454295-a45c-4866-b0f4-dd150e906dc9" providerId="AD" clId="Web-{268C564D-80BE-3A85-5DEC-C11580A083BB}" dt="2023-10-26T21:12:18.511" v="57" actId="1076"/>
          <ac:spMkLst>
            <pc:docMk/>
            <pc:sldMk cId="0" sldId="289"/>
            <ac:spMk id="45058" creationId="{00000000-0000-0000-0000-000000000000}"/>
          </ac:spMkLst>
        </pc:spChg>
        <pc:spChg chg="del mod">
          <ac:chgData name="Johnson, Kathy" userId="S::kjohnson@gwinnetttech.edu::bc454295-a45c-4866-b0f4-dd150e906dc9" providerId="AD" clId="Web-{268C564D-80BE-3A85-5DEC-C11580A083BB}" dt="2023-10-26T21:12:34.152" v="59"/>
          <ac:spMkLst>
            <pc:docMk/>
            <pc:sldMk cId="0" sldId="289"/>
            <ac:spMk id="45059" creationId="{00000000-0000-0000-0000-000000000000}"/>
          </ac:spMkLst>
        </pc:spChg>
        <pc:graphicFrameChg chg="del">
          <ac:chgData name="Johnson, Kathy" userId="S::kjohnson@gwinnetttech.edu::bc454295-a45c-4866-b0f4-dd150e906dc9" providerId="AD" clId="Web-{268C564D-80BE-3A85-5DEC-C11580A083BB}" dt="2023-10-26T21:12:24.324" v="58"/>
          <ac:graphicFrameMkLst>
            <pc:docMk/>
            <pc:sldMk cId="0" sldId="289"/>
            <ac:graphicFrameMk id="45061" creationId="{00000000-0000-0000-0000-000000000000}"/>
          </ac:graphicFrameMkLst>
        </pc:graphicFrameChg>
        <pc:graphicFrameChg chg="add">
          <ac:chgData name="Johnson, Kathy" userId="S::kjohnson@gwinnetttech.edu::bc454295-a45c-4866-b0f4-dd150e906dc9" providerId="AD" clId="Web-{268C564D-80BE-3A85-5DEC-C11580A083BB}" dt="2023-10-26T21:12:34.152" v="59"/>
          <ac:graphicFrameMkLst>
            <pc:docMk/>
            <pc:sldMk cId="0" sldId="289"/>
            <ac:graphicFrameMk id="45062" creationId="{5CE53F37-07EF-C33E-1073-EF527DB56163}"/>
          </ac:graphicFrameMkLst>
        </pc:graphicFrameChg>
      </pc:sldChg>
      <pc:sldChg chg="modSp">
        <pc:chgData name="Johnson, Kathy" userId="S::kjohnson@gwinnetttech.edu::bc454295-a45c-4866-b0f4-dd150e906dc9" providerId="AD" clId="Web-{268C564D-80BE-3A85-5DEC-C11580A083BB}" dt="2023-10-26T21:13:20.187" v="61" actId="20577"/>
        <pc:sldMkLst>
          <pc:docMk/>
          <pc:sldMk cId="0" sldId="290"/>
        </pc:sldMkLst>
        <pc:spChg chg="mod">
          <ac:chgData name="Johnson, Kathy" userId="S::kjohnson@gwinnetttech.edu::bc454295-a45c-4866-b0f4-dd150e906dc9" providerId="AD" clId="Web-{268C564D-80BE-3A85-5DEC-C11580A083BB}" dt="2023-10-26T21:13:20.187" v="61" actId="20577"/>
          <ac:spMkLst>
            <pc:docMk/>
            <pc:sldMk cId="0" sldId="290"/>
            <ac:spMk id="46088" creationId="{00000000-0000-0000-0000-000000000000}"/>
          </ac:spMkLst>
        </pc:spChg>
      </pc:sldChg>
      <pc:sldChg chg="modSp">
        <pc:chgData name="Johnson, Kathy" userId="S::kjohnson@gwinnetttech.edu::bc454295-a45c-4866-b0f4-dd150e906dc9" providerId="AD" clId="Web-{268C564D-80BE-3A85-5DEC-C11580A083BB}" dt="2023-10-26T21:15:05.522" v="62" actId="1076"/>
        <pc:sldMkLst>
          <pc:docMk/>
          <pc:sldMk cId="0" sldId="291"/>
        </pc:sldMkLst>
        <pc:spChg chg="mod">
          <ac:chgData name="Johnson, Kathy" userId="S::kjohnson@gwinnetttech.edu::bc454295-a45c-4866-b0f4-dd150e906dc9" providerId="AD" clId="Web-{268C564D-80BE-3A85-5DEC-C11580A083BB}" dt="2023-10-26T21:15:05.522" v="62" actId="1076"/>
          <ac:spMkLst>
            <pc:docMk/>
            <pc:sldMk cId="0" sldId="291"/>
            <ac:spMk id="47107" creationId="{00000000-0000-0000-0000-000000000000}"/>
          </ac:spMkLst>
        </pc:spChg>
      </pc:sldChg>
      <pc:sldChg chg="addSp delSp modSp">
        <pc:chgData name="Johnson, Kathy" userId="S::kjohnson@gwinnetttech.edu::bc454295-a45c-4866-b0f4-dd150e906dc9" providerId="AD" clId="Web-{268C564D-80BE-3A85-5DEC-C11580A083BB}" dt="2023-10-26T21:22:23.098" v="132" actId="1076"/>
        <pc:sldMkLst>
          <pc:docMk/>
          <pc:sldMk cId="0" sldId="292"/>
        </pc:sldMkLst>
        <pc:spChg chg="mod">
          <ac:chgData name="Johnson, Kathy" userId="S::kjohnson@gwinnetttech.edu::bc454295-a45c-4866-b0f4-dd150e906dc9" providerId="AD" clId="Web-{268C564D-80BE-3A85-5DEC-C11580A083BB}" dt="2023-10-26T21:22:15.957" v="131" actId="1076"/>
          <ac:spMkLst>
            <pc:docMk/>
            <pc:sldMk cId="0" sldId="292"/>
            <ac:spMk id="5" creationId="{00000000-0000-0000-0000-000000000000}"/>
          </ac:spMkLst>
        </pc:spChg>
        <pc:spChg chg="add del mod">
          <ac:chgData name="Johnson, Kathy" userId="S::kjohnson@gwinnetttech.edu::bc454295-a45c-4866-b0f4-dd150e906dc9" providerId="AD" clId="Web-{268C564D-80BE-3A85-5DEC-C11580A083BB}" dt="2023-10-26T21:22:04.472" v="129" actId="1076"/>
          <ac:spMkLst>
            <pc:docMk/>
            <pc:sldMk cId="0" sldId="292"/>
            <ac:spMk id="6" creationId="{00000000-0000-0000-0000-000000000000}"/>
          </ac:spMkLst>
        </pc:spChg>
        <pc:spChg chg="mod">
          <ac:chgData name="Johnson, Kathy" userId="S::kjohnson@gwinnetttech.edu::bc454295-a45c-4866-b0f4-dd150e906dc9" providerId="AD" clId="Web-{268C564D-80BE-3A85-5DEC-C11580A083BB}" dt="2023-10-26T21:22:23.098" v="132" actId="1076"/>
          <ac:spMkLst>
            <pc:docMk/>
            <pc:sldMk cId="0" sldId="292"/>
            <ac:spMk id="48130" creationId="{00000000-0000-0000-0000-000000000000}"/>
          </ac:spMkLst>
        </pc:spChg>
        <pc:picChg chg="mod">
          <ac:chgData name="Johnson, Kathy" userId="S::kjohnson@gwinnetttech.edu::bc454295-a45c-4866-b0f4-dd150e906dc9" providerId="AD" clId="Web-{268C564D-80BE-3A85-5DEC-C11580A083BB}" dt="2023-10-26T21:22:10.988" v="130" actId="1076"/>
          <ac:picMkLst>
            <pc:docMk/>
            <pc:sldMk cId="0" sldId="292"/>
            <ac:picMk id="11" creationId="{00000000-0000-0000-0000-000000000000}"/>
          </ac:picMkLst>
        </pc:picChg>
      </pc:sldChg>
      <pc:sldChg chg="modSp">
        <pc:chgData name="Johnson, Kathy" userId="S::kjohnson@gwinnetttech.edu::bc454295-a45c-4866-b0f4-dd150e906dc9" providerId="AD" clId="Web-{268C564D-80BE-3A85-5DEC-C11580A083BB}" dt="2023-10-26T21:40:59.719" v="291" actId="1076"/>
        <pc:sldMkLst>
          <pc:docMk/>
          <pc:sldMk cId="0" sldId="293"/>
        </pc:sldMkLst>
        <pc:spChg chg="mod">
          <ac:chgData name="Johnson, Kathy" userId="S::kjohnson@gwinnetttech.edu::bc454295-a45c-4866-b0f4-dd150e906dc9" providerId="AD" clId="Web-{268C564D-80BE-3A85-5DEC-C11580A083BB}" dt="2023-10-26T21:40:56.625" v="290" actId="1076"/>
          <ac:spMkLst>
            <pc:docMk/>
            <pc:sldMk cId="0" sldId="293"/>
            <ac:spMk id="53250" creationId="{00000000-0000-0000-0000-000000000000}"/>
          </ac:spMkLst>
        </pc:spChg>
        <pc:spChg chg="mod">
          <ac:chgData name="Johnson, Kathy" userId="S::kjohnson@gwinnetttech.edu::bc454295-a45c-4866-b0f4-dd150e906dc9" providerId="AD" clId="Web-{268C564D-80BE-3A85-5DEC-C11580A083BB}" dt="2023-10-26T21:40:49.562" v="289" actId="1076"/>
          <ac:spMkLst>
            <pc:docMk/>
            <pc:sldMk cId="0" sldId="293"/>
            <ac:spMk id="53251" creationId="{00000000-0000-0000-0000-000000000000}"/>
          </ac:spMkLst>
        </pc:spChg>
        <pc:graphicFrameChg chg="mod">
          <ac:chgData name="Johnson, Kathy" userId="S::kjohnson@gwinnetttech.edu::bc454295-a45c-4866-b0f4-dd150e906dc9" providerId="AD" clId="Web-{268C564D-80BE-3A85-5DEC-C11580A083BB}" dt="2023-10-26T21:40:59.719" v="291" actId="1076"/>
          <ac:graphicFrameMkLst>
            <pc:docMk/>
            <pc:sldMk cId="0" sldId="293"/>
            <ac:graphicFrameMk id="53253" creationId="{00000000-0000-0000-0000-000000000000}"/>
          </ac:graphicFrameMkLst>
        </pc:graphicFrameChg>
      </pc:sldChg>
      <pc:sldChg chg="modSp">
        <pc:chgData name="Johnson, Kathy" userId="S::kjohnson@gwinnetttech.edu::bc454295-a45c-4866-b0f4-dd150e906dc9" providerId="AD" clId="Web-{268C564D-80BE-3A85-5DEC-C11580A083BB}" dt="2023-10-26T21:38:44.867" v="271" actId="1076"/>
        <pc:sldMkLst>
          <pc:docMk/>
          <pc:sldMk cId="0" sldId="305"/>
        </pc:sldMkLst>
        <pc:spChg chg="mod">
          <ac:chgData name="Johnson, Kathy" userId="S::kjohnson@gwinnetttech.edu::bc454295-a45c-4866-b0f4-dd150e906dc9" providerId="AD" clId="Web-{268C564D-80BE-3A85-5DEC-C11580A083BB}" dt="2023-10-26T21:38:44.867" v="271" actId="1076"/>
          <ac:spMkLst>
            <pc:docMk/>
            <pc:sldMk cId="0" sldId="305"/>
            <ac:spMk id="5" creationId="{00000000-0000-0000-0000-000000000000}"/>
          </ac:spMkLst>
        </pc:spChg>
        <pc:spChg chg="mod">
          <ac:chgData name="Johnson, Kathy" userId="S::kjohnson@gwinnetttech.edu::bc454295-a45c-4866-b0f4-dd150e906dc9" providerId="AD" clId="Web-{268C564D-80BE-3A85-5DEC-C11580A083BB}" dt="2023-10-26T21:38:38.851" v="270" actId="1076"/>
          <ac:spMkLst>
            <pc:docMk/>
            <pc:sldMk cId="0" sldId="305"/>
            <ac:spMk id="69636" creationId="{00000000-0000-0000-0000-000000000000}"/>
          </ac:spMkLst>
        </pc:spChg>
        <pc:picChg chg="mod">
          <ac:chgData name="Johnson, Kathy" userId="S::kjohnson@gwinnetttech.edu::bc454295-a45c-4866-b0f4-dd150e906dc9" providerId="AD" clId="Web-{268C564D-80BE-3A85-5DEC-C11580A083BB}" dt="2023-10-26T21:38:32.710" v="269" actId="1076"/>
          <ac:picMkLst>
            <pc:docMk/>
            <pc:sldMk cId="0" sldId="305"/>
            <ac:picMk id="69635" creationId="{00000000-0000-0000-0000-000000000000}"/>
          </ac:picMkLst>
        </pc:picChg>
      </pc:sldChg>
      <pc:sldChg chg="modSp">
        <pc:chgData name="Johnson, Kathy" userId="S::kjohnson@gwinnetttech.edu::bc454295-a45c-4866-b0f4-dd150e906dc9" providerId="AD" clId="Web-{268C564D-80BE-3A85-5DEC-C11580A083BB}" dt="2023-10-26T21:39:29.963" v="276" actId="1076"/>
        <pc:sldMkLst>
          <pc:docMk/>
          <pc:sldMk cId="0" sldId="306"/>
        </pc:sldMkLst>
        <pc:spChg chg="mod">
          <ac:chgData name="Johnson, Kathy" userId="S::kjohnson@gwinnetttech.edu::bc454295-a45c-4866-b0f4-dd150e906dc9" providerId="AD" clId="Web-{268C564D-80BE-3A85-5DEC-C11580A083BB}" dt="2023-10-26T21:39:19.463" v="273" actId="1076"/>
          <ac:spMkLst>
            <pc:docMk/>
            <pc:sldMk cId="0" sldId="306"/>
            <ac:spMk id="5" creationId="{00000000-0000-0000-0000-000000000000}"/>
          </ac:spMkLst>
        </pc:spChg>
        <pc:spChg chg="mod">
          <ac:chgData name="Johnson, Kathy" userId="S::kjohnson@gwinnetttech.edu::bc454295-a45c-4866-b0f4-dd150e906dc9" providerId="AD" clId="Web-{268C564D-80BE-3A85-5DEC-C11580A083BB}" dt="2023-10-26T21:39:23.885" v="274" actId="1076"/>
          <ac:spMkLst>
            <pc:docMk/>
            <pc:sldMk cId="0" sldId="306"/>
            <ac:spMk id="6" creationId="{00000000-0000-0000-0000-000000000000}"/>
          </ac:spMkLst>
        </pc:spChg>
        <pc:spChg chg="mod">
          <ac:chgData name="Johnson, Kathy" userId="S::kjohnson@gwinnetttech.edu::bc454295-a45c-4866-b0f4-dd150e906dc9" providerId="AD" clId="Web-{268C564D-80BE-3A85-5DEC-C11580A083BB}" dt="2023-10-26T21:39:12.947" v="272" actId="1076"/>
          <ac:spMkLst>
            <pc:docMk/>
            <pc:sldMk cId="0" sldId="306"/>
            <ac:spMk id="70660" creationId="{00000000-0000-0000-0000-000000000000}"/>
          </ac:spMkLst>
        </pc:spChg>
        <pc:picChg chg="mod">
          <ac:chgData name="Johnson, Kathy" userId="S::kjohnson@gwinnetttech.edu::bc454295-a45c-4866-b0f4-dd150e906dc9" providerId="AD" clId="Web-{268C564D-80BE-3A85-5DEC-C11580A083BB}" dt="2023-10-26T21:39:29.963" v="276" actId="1076"/>
          <ac:picMkLst>
            <pc:docMk/>
            <pc:sldMk cId="0" sldId="306"/>
            <ac:picMk id="70659" creationId="{00000000-0000-0000-0000-000000000000}"/>
          </ac:picMkLst>
        </pc:picChg>
      </pc:sldChg>
      <pc:sldChg chg="delSp modSp">
        <pc:chgData name="Johnson, Kathy" userId="S::kjohnson@gwinnetttech.edu::bc454295-a45c-4866-b0f4-dd150e906dc9" providerId="AD" clId="Web-{268C564D-80BE-3A85-5DEC-C11580A083BB}" dt="2023-10-26T21:40:22.139" v="286"/>
        <pc:sldMkLst>
          <pc:docMk/>
          <pc:sldMk cId="0" sldId="307"/>
        </pc:sldMkLst>
        <pc:spChg chg="del">
          <ac:chgData name="Johnson, Kathy" userId="S::kjohnson@gwinnetttech.edu::bc454295-a45c-4866-b0f4-dd150e906dc9" providerId="AD" clId="Web-{268C564D-80BE-3A85-5DEC-C11580A083BB}" dt="2023-10-26T21:40:22.139" v="286"/>
          <ac:spMkLst>
            <pc:docMk/>
            <pc:sldMk cId="0" sldId="307"/>
            <ac:spMk id="2" creationId="{00000000-0000-0000-0000-000000000000}"/>
          </ac:spMkLst>
        </pc:spChg>
        <pc:spChg chg="mod">
          <ac:chgData name="Johnson, Kathy" userId="S::kjohnson@gwinnetttech.edu::bc454295-a45c-4866-b0f4-dd150e906dc9" providerId="AD" clId="Web-{268C564D-80BE-3A85-5DEC-C11580A083BB}" dt="2023-10-26T21:40:13.904" v="282" actId="1076"/>
          <ac:spMkLst>
            <pc:docMk/>
            <pc:sldMk cId="0" sldId="307"/>
            <ac:spMk id="5" creationId="{00000000-0000-0000-0000-000000000000}"/>
          </ac:spMkLst>
        </pc:spChg>
        <pc:spChg chg="mod">
          <ac:chgData name="Johnson, Kathy" userId="S::kjohnson@gwinnetttech.edu::bc454295-a45c-4866-b0f4-dd150e906dc9" providerId="AD" clId="Web-{268C564D-80BE-3A85-5DEC-C11580A083BB}" dt="2023-10-26T21:40:05.778" v="281" actId="1076"/>
          <ac:spMkLst>
            <pc:docMk/>
            <pc:sldMk cId="0" sldId="307"/>
            <ac:spMk id="71684" creationId="{00000000-0000-0000-0000-000000000000}"/>
          </ac:spMkLst>
        </pc:spChg>
        <pc:picChg chg="mod">
          <ac:chgData name="Johnson, Kathy" userId="S::kjohnson@gwinnetttech.edu::bc454295-a45c-4866-b0f4-dd150e906dc9" providerId="AD" clId="Web-{268C564D-80BE-3A85-5DEC-C11580A083BB}" dt="2023-10-26T21:40:20.326" v="285" actId="1076"/>
          <ac:picMkLst>
            <pc:docMk/>
            <pc:sldMk cId="0" sldId="307"/>
            <ac:picMk id="71683" creationId="{00000000-0000-0000-0000-000000000000}"/>
          </ac:picMkLst>
        </pc:picChg>
      </pc:sldChg>
      <pc:sldChg chg="modSp">
        <pc:chgData name="Johnson, Kathy" userId="S::kjohnson@gwinnetttech.edu::bc454295-a45c-4866-b0f4-dd150e906dc9" providerId="AD" clId="Web-{268C564D-80BE-3A85-5DEC-C11580A083BB}" dt="2023-10-26T21:15:45.681" v="66" actId="1076"/>
        <pc:sldMkLst>
          <pc:docMk/>
          <pc:sldMk cId="1657954720" sldId="313"/>
        </pc:sldMkLst>
        <pc:spChg chg="mod">
          <ac:chgData name="Johnson, Kathy" userId="S::kjohnson@gwinnetttech.edu::bc454295-a45c-4866-b0f4-dd150e906dc9" providerId="AD" clId="Web-{268C564D-80BE-3A85-5DEC-C11580A083BB}" dt="2023-10-26T21:15:45.681" v="66" actId="1076"/>
          <ac:spMkLst>
            <pc:docMk/>
            <pc:sldMk cId="1657954720" sldId="313"/>
            <ac:spMk id="5" creationId="{00000000-0000-0000-0000-000000000000}"/>
          </ac:spMkLst>
        </pc:spChg>
        <pc:spChg chg="mod">
          <ac:chgData name="Johnson, Kathy" userId="S::kjohnson@gwinnetttech.edu::bc454295-a45c-4866-b0f4-dd150e906dc9" providerId="AD" clId="Web-{268C564D-80BE-3A85-5DEC-C11580A083BB}" dt="2023-10-26T21:15:22.554" v="64" actId="1076"/>
          <ac:spMkLst>
            <pc:docMk/>
            <pc:sldMk cId="1657954720" sldId="313"/>
            <ac:spMk id="65540" creationId="{00000000-0000-0000-0000-000000000000}"/>
          </ac:spMkLst>
        </pc:spChg>
        <pc:picChg chg="mod">
          <ac:chgData name="Johnson, Kathy" userId="S::kjohnson@gwinnetttech.edu::bc454295-a45c-4866-b0f4-dd150e906dc9" providerId="AD" clId="Web-{268C564D-80BE-3A85-5DEC-C11580A083BB}" dt="2023-10-26T21:15:17.038" v="63" actId="1076"/>
          <ac:picMkLst>
            <pc:docMk/>
            <pc:sldMk cId="1657954720" sldId="313"/>
            <ac:picMk id="65539" creationId="{00000000-0000-0000-0000-000000000000}"/>
          </ac:picMkLst>
        </pc:picChg>
      </pc:sldChg>
      <pc:sldChg chg="delSp modSp">
        <pc:chgData name="Johnson, Kathy" userId="S::kjohnson@gwinnetttech.edu::bc454295-a45c-4866-b0f4-dd150e906dc9" providerId="AD" clId="Web-{268C564D-80BE-3A85-5DEC-C11580A083BB}" dt="2023-10-26T21:16:57.654" v="79" actId="1076"/>
        <pc:sldMkLst>
          <pc:docMk/>
          <pc:sldMk cId="1775713219" sldId="314"/>
        </pc:sldMkLst>
        <pc:spChg chg="del">
          <ac:chgData name="Johnson, Kathy" userId="S::kjohnson@gwinnetttech.edu::bc454295-a45c-4866-b0f4-dd150e906dc9" providerId="AD" clId="Web-{268C564D-80BE-3A85-5DEC-C11580A083BB}" dt="2023-10-26T21:16:28.559" v="74"/>
          <ac:spMkLst>
            <pc:docMk/>
            <pc:sldMk cId="1775713219" sldId="314"/>
            <ac:spMk id="2" creationId="{00000000-0000-0000-0000-000000000000}"/>
          </ac:spMkLst>
        </pc:spChg>
        <pc:spChg chg="mod">
          <ac:chgData name="Johnson, Kathy" userId="S::kjohnson@gwinnetttech.edu::bc454295-a45c-4866-b0f4-dd150e906dc9" providerId="AD" clId="Web-{268C564D-80BE-3A85-5DEC-C11580A083BB}" dt="2023-10-26T21:16:52.951" v="78" actId="1076"/>
          <ac:spMkLst>
            <pc:docMk/>
            <pc:sldMk cId="1775713219" sldId="314"/>
            <ac:spMk id="6" creationId="{00000000-0000-0000-0000-000000000000}"/>
          </ac:spMkLst>
        </pc:spChg>
        <pc:spChg chg="mod">
          <ac:chgData name="Johnson, Kathy" userId="S::kjohnson@gwinnetttech.edu::bc454295-a45c-4866-b0f4-dd150e906dc9" providerId="AD" clId="Web-{268C564D-80BE-3A85-5DEC-C11580A083BB}" dt="2023-10-26T21:16:57.654" v="79" actId="1076"/>
          <ac:spMkLst>
            <pc:docMk/>
            <pc:sldMk cId="1775713219" sldId="314"/>
            <ac:spMk id="66563" creationId="{00000000-0000-0000-0000-000000000000}"/>
          </ac:spMkLst>
        </pc:spChg>
        <pc:picChg chg="mod">
          <ac:chgData name="Johnson, Kathy" userId="S::kjohnson@gwinnetttech.edu::bc454295-a45c-4866-b0f4-dd150e906dc9" providerId="AD" clId="Web-{268C564D-80BE-3A85-5DEC-C11580A083BB}" dt="2023-10-26T21:16:41.591" v="76" actId="1076"/>
          <ac:picMkLst>
            <pc:docMk/>
            <pc:sldMk cId="1775713219" sldId="314"/>
            <ac:picMk id="7" creationId="{00000000-0000-0000-0000-000000000000}"/>
          </ac:picMkLst>
        </pc:picChg>
      </pc:sldChg>
      <pc:sldChg chg="modSp">
        <pc:chgData name="Johnson, Kathy" userId="S::kjohnson@gwinnetttech.edu::bc454295-a45c-4866-b0f4-dd150e906dc9" providerId="AD" clId="Web-{268C564D-80BE-3A85-5DEC-C11580A083BB}" dt="2023-10-26T21:16:00.323" v="68" actId="20577"/>
        <pc:sldMkLst>
          <pc:docMk/>
          <pc:sldMk cId="3893057347" sldId="315"/>
        </pc:sldMkLst>
        <pc:spChg chg="mod">
          <ac:chgData name="Johnson, Kathy" userId="S::kjohnson@gwinnetttech.edu::bc454295-a45c-4866-b0f4-dd150e906dc9" providerId="AD" clId="Web-{268C564D-80BE-3A85-5DEC-C11580A083BB}" dt="2023-10-26T21:16:00.323" v="68" actId="20577"/>
          <ac:spMkLst>
            <pc:docMk/>
            <pc:sldMk cId="3893057347" sldId="315"/>
            <ac:spMk id="67588" creationId="{00000000-0000-0000-0000-000000000000}"/>
          </ac:spMkLst>
        </pc:spChg>
      </pc:sldChg>
      <pc:sldChg chg="modSp">
        <pc:chgData name="Johnson, Kathy" userId="S::kjohnson@gwinnetttech.edu::bc454295-a45c-4866-b0f4-dd150e906dc9" providerId="AD" clId="Web-{268C564D-80BE-3A85-5DEC-C11580A083BB}" dt="2023-10-26T21:18:55.287" v="96" actId="20577"/>
        <pc:sldMkLst>
          <pc:docMk/>
          <pc:sldMk cId="3297676844" sldId="319"/>
        </pc:sldMkLst>
        <pc:spChg chg="mod">
          <ac:chgData name="Johnson, Kathy" userId="S::kjohnson@gwinnetttech.edu::bc454295-a45c-4866-b0f4-dd150e906dc9" providerId="AD" clId="Web-{268C564D-80BE-3A85-5DEC-C11580A083BB}" dt="2023-10-26T21:17:52.689" v="87" actId="1076"/>
          <ac:spMkLst>
            <pc:docMk/>
            <pc:sldMk cId="3297676844" sldId="319"/>
            <ac:spMk id="4" creationId="{00000000-0000-0000-0000-000000000000}"/>
          </ac:spMkLst>
        </pc:spChg>
        <pc:spChg chg="mod">
          <ac:chgData name="Johnson, Kathy" userId="S::kjohnson@gwinnetttech.edu::bc454295-a45c-4866-b0f4-dd150e906dc9" providerId="AD" clId="Web-{268C564D-80BE-3A85-5DEC-C11580A083BB}" dt="2023-10-26T21:18:55.287" v="96" actId="20577"/>
          <ac:spMkLst>
            <pc:docMk/>
            <pc:sldMk cId="3297676844" sldId="319"/>
            <ac:spMk id="5" creationId="{00000000-0000-0000-0000-000000000000}"/>
          </ac:spMkLst>
        </pc:spChg>
        <pc:picChg chg="mod">
          <ac:chgData name="Johnson, Kathy" userId="S::kjohnson@gwinnetttech.edu::bc454295-a45c-4866-b0f4-dd150e906dc9" providerId="AD" clId="Web-{268C564D-80BE-3A85-5DEC-C11580A083BB}" dt="2023-10-26T21:18:37.677" v="92" actId="1076"/>
          <ac:picMkLst>
            <pc:docMk/>
            <pc:sldMk cId="3297676844" sldId="319"/>
            <ac:picMk id="6" creationId="{00000000-0000-0000-0000-000000000000}"/>
          </ac:picMkLst>
        </pc:picChg>
      </pc:sldChg>
      <pc:sldChg chg="modSp">
        <pc:chgData name="Johnson, Kathy" userId="S::kjohnson@gwinnetttech.edu::bc454295-a45c-4866-b0f4-dd150e906dc9" providerId="AD" clId="Web-{268C564D-80BE-3A85-5DEC-C11580A083BB}" dt="2023-10-26T21:20:45.279" v="115" actId="1076"/>
        <pc:sldMkLst>
          <pc:docMk/>
          <pc:sldMk cId="1903810002" sldId="320"/>
        </pc:sldMkLst>
        <pc:spChg chg="mod">
          <ac:chgData name="Johnson, Kathy" userId="S::kjohnson@gwinnetttech.edu::bc454295-a45c-4866-b0f4-dd150e906dc9" providerId="AD" clId="Web-{268C564D-80BE-3A85-5DEC-C11580A083BB}" dt="2023-10-26T21:19:27.415" v="102" actId="1076"/>
          <ac:spMkLst>
            <pc:docMk/>
            <pc:sldMk cId="1903810002" sldId="320"/>
            <ac:spMk id="5" creationId="{00000000-0000-0000-0000-000000000000}"/>
          </ac:spMkLst>
        </pc:spChg>
        <pc:spChg chg="mod">
          <ac:chgData name="Johnson, Kathy" userId="S::kjohnson@gwinnetttech.edu::bc454295-a45c-4866-b0f4-dd150e906dc9" providerId="AD" clId="Web-{268C564D-80BE-3A85-5DEC-C11580A083BB}" dt="2023-10-26T21:20:45.279" v="115" actId="1076"/>
          <ac:spMkLst>
            <pc:docMk/>
            <pc:sldMk cId="1903810002" sldId="320"/>
            <ac:spMk id="7" creationId="{00000000-0000-0000-0000-000000000000}"/>
          </ac:spMkLst>
        </pc:spChg>
        <pc:spChg chg="mod">
          <ac:chgData name="Johnson, Kathy" userId="S::kjohnson@gwinnetttech.edu::bc454295-a45c-4866-b0f4-dd150e906dc9" providerId="AD" clId="Web-{268C564D-80BE-3A85-5DEC-C11580A083BB}" dt="2023-10-26T21:19:10.351" v="98" actId="1076"/>
          <ac:spMkLst>
            <pc:docMk/>
            <pc:sldMk cId="1903810002" sldId="320"/>
            <ac:spMk id="8" creationId="{00000000-0000-0000-0000-000000000000}"/>
          </ac:spMkLst>
        </pc:spChg>
        <pc:spChg chg="mod">
          <ac:chgData name="Johnson, Kathy" userId="S::kjohnson@gwinnetttech.edu::bc454295-a45c-4866-b0f4-dd150e906dc9" providerId="AD" clId="Web-{268C564D-80BE-3A85-5DEC-C11580A083BB}" dt="2023-10-26T21:19:42.259" v="104" actId="1076"/>
          <ac:spMkLst>
            <pc:docMk/>
            <pc:sldMk cId="1903810002" sldId="320"/>
            <ac:spMk id="16388" creationId="{00000000-0000-0000-0000-000000000000}"/>
          </ac:spMkLst>
        </pc:spChg>
        <pc:spChg chg="mod">
          <ac:chgData name="Johnson, Kathy" userId="S::kjohnson@gwinnetttech.edu::bc454295-a45c-4866-b0f4-dd150e906dc9" providerId="AD" clId="Web-{268C564D-80BE-3A85-5DEC-C11580A083BB}" dt="2023-10-26T21:20:34.544" v="114" actId="1076"/>
          <ac:spMkLst>
            <pc:docMk/>
            <pc:sldMk cId="1903810002" sldId="320"/>
            <ac:spMk id="16389" creationId="{00000000-0000-0000-0000-000000000000}"/>
          </ac:spMkLst>
        </pc:spChg>
        <pc:picChg chg="mod">
          <ac:chgData name="Johnson, Kathy" userId="S::kjohnson@gwinnetttech.edu::bc454295-a45c-4866-b0f4-dd150e906dc9" providerId="AD" clId="Web-{268C564D-80BE-3A85-5DEC-C11580A083BB}" dt="2023-10-26T21:20:16.090" v="110" actId="1076"/>
          <ac:picMkLst>
            <pc:docMk/>
            <pc:sldMk cId="1903810002" sldId="320"/>
            <ac:picMk id="9" creationId="{00000000-0000-0000-0000-000000000000}"/>
          </ac:picMkLst>
        </pc:picChg>
      </pc:sldChg>
      <pc:sldChg chg="modSp">
        <pc:chgData name="Johnson, Kathy" userId="S::kjohnson@gwinnetttech.edu::bc454295-a45c-4866-b0f4-dd150e906dc9" providerId="AD" clId="Web-{268C564D-80BE-3A85-5DEC-C11580A083BB}" dt="2023-10-26T21:21:21.610" v="125" actId="14100"/>
        <pc:sldMkLst>
          <pc:docMk/>
          <pc:sldMk cId="2928831097" sldId="322"/>
        </pc:sldMkLst>
        <pc:spChg chg="mod">
          <ac:chgData name="Johnson, Kathy" userId="S::kjohnson@gwinnetttech.edu::bc454295-a45c-4866-b0f4-dd150e906dc9" providerId="AD" clId="Web-{268C564D-80BE-3A85-5DEC-C11580A083BB}" dt="2023-10-26T21:21:21.610" v="125" actId="14100"/>
          <ac:spMkLst>
            <pc:docMk/>
            <pc:sldMk cId="2928831097" sldId="322"/>
            <ac:spMk id="2" creationId="{00000000-0000-0000-0000-000000000000}"/>
          </ac:spMkLst>
        </pc:spChg>
        <pc:picChg chg="mod">
          <ac:chgData name="Johnson, Kathy" userId="S::kjohnson@gwinnetttech.edu::bc454295-a45c-4866-b0f4-dd150e906dc9" providerId="AD" clId="Web-{268C564D-80BE-3A85-5DEC-C11580A083BB}" dt="2023-10-26T21:21:15.953" v="123" actId="1076"/>
          <ac:picMkLst>
            <pc:docMk/>
            <pc:sldMk cId="2928831097" sldId="322"/>
            <ac:picMk id="4" creationId="{00000000-0000-0000-0000-000000000000}"/>
          </ac:picMkLst>
        </pc:picChg>
      </pc:sldChg>
      <pc:sldChg chg="delSp modSp">
        <pc:chgData name="Johnson, Kathy" userId="S::kjohnson@gwinnetttech.edu::bc454295-a45c-4866-b0f4-dd150e906dc9" providerId="AD" clId="Web-{268C564D-80BE-3A85-5DEC-C11580A083BB}" dt="2023-10-26T21:23:04.382" v="138" actId="1076"/>
        <pc:sldMkLst>
          <pc:docMk/>
          <pc:sldMk cId="1372018825" sldId="323"/>
        </pc:sldMkLst>
        <pc:spChg chg="del">
          <ac:chgData name="Johnson, Kathy" userId="S::kjohnson@gwinnetttech.edu::bc454295-a45c-4866-b0f4-dd150e906dc9" providerId="AD" clId="Web-{268C564D-80BE-3A85-5DEC-C11580A083BB}" dt="2023-10-26T21:22:59.085" v="137"/>
          <ac:spMkLst>
            <pc:docMk/>
            <pc:sldMk cId="1372018825" sldId="323"/>
            <ac:spMk id="4" creationId="{00000000-0000-0000-0000-000000000000}"/>
          </ac:spMkLst>
        </pc:spChg>
        <pc:spChg chg="mod">
          <ac:chgData name="Johnson, Kathy" userId="S::kjohnson@gwinnetttech.edu::bc454295-a45c-4866-b0f4-dd150e906dc9" providerId="AD" clId="Web-{268C564D-80BE-3A85-5DEC-C11580A083BB}" dt="2023-10-26T21:22:39.568" v="133" actId="1076"/>
          <ac:spMkLst>
            <pc:docMk/>
            <pc:sldMk cId="1372018825" sldId="323"/>
            <ac:spMk id="5" creationId="{00000000-0000-0000-0000-000000000000}"/>
          </ac:spMkLst>
        </pc:spChg>
        <pc:spChg chg="mod">
          <ac:chgData name="Johnson, Kathy" userId="S::kjohnson@gwinnetttech.edu::bc454295-a45c-4866-b0f4-dd150e906dc9" providerId="AD" clId="Web-{268C564D-80BE-3A85-5DEC-C11580A083BB}" dt="2023-10-26T21:22:47.834" v="134" actId="1076"/>
          <ac:spMkLst>
            <pc:docMk/>
            <pc:sldMk cId="1372018825" sldId="323"/>
            <ac:spMk id="6" creationId="{00000000-0000-0000-0000-000000000000}"/>
          </ac:spMkLst>
        </pc:spChg>
        <pc:spChg chg="mod">
          <ac:chgData name="Johnson, Kathy" userId="S::kjohnson@gwinnetttech.edu::bc454295-a45c-4866-b0f4-dd150e906dc9" providerId="AD" clId="Web-{268C564D-80BE-3A85-5DEC-C11580A083BB}" dt="2023-10-26T21:23:04.382" v="138" actId="1076"/>
          <ac:spMkLst>
            <pc:docMk/>
            <pc:sldMk cId="1372018825" sldId="323"/>
            <ac:spMk id="48130" creationId="{00000000-0000-0000-0000-000000000000}"/>
          </ac:spMkLst>
        </pc:spChg>
        <pc:picChg chg="mod">
          <ac:chgData name="Johnson, Kathy" userId="S::kjohnson@gwinnetttech.edu::bc454295-a45c-4866-b0f4-dd150e906dc9" providerId="AD" clId="Web-{268C564D-80BE-3A85-5DEC-C11580A083BB}" dt="2023-10-26T21:22:55.194" v="136" actId="1076"/>
          <ac:picMkLst>
            <pc:docMk/>
            <pc:sldMk cId="1372018825" sldId="323"/>
            <ac:picMk id="8" creationId="{00000000-0000-0000-0000-000000000000}"/>
          </ac:picMkLst>
        </pc:picChg>
      </pc:sldChg>
      <pc:sldChg chg="addSp delSp modSp">
        <pc:chgData name="Johnson, Kathy" userId="S::kjohnson@gwinnetttech.edu::bc454295-a45c-4866-b0f4-dd150e906dc9" providerId="AD" clId="Web-{268C564D-80BE-3A85-5DEC-C11580A083BB}" dt="2023-10-26T21:23:32.243" v="143"/>
        <pc:sldMkLst>
          <pc:docMk/>
          <pc:sldMk cId="2483905921" sldId="324"/>
        </pc:sldMkLst>
        <pc:spChg chg="del">
          <ac:chgData name="Johnson, Kathy" userId="S::kjohnson@gwinnetttech.edu::bc454295-a45c-4866-b0f4-dd150e906dc9" providerId="AD" clId="Web-{268C564D-80BE-3A85-5DEC-C11580A083BB}" dt="2023-10-26T21:23:29.321" v="142"/>
          <ac:spMkLst>
            <pc:docMk/>
            <pc:sldMk cId="2483905921" sldId="324"/>
            <ac:spMk id="4" creationId="{00000000-0000-0000-0000-000000000000}"/>
          </ac:spMkLst>
        </pc:spChg>
        <pc:spChg chg="del">
          <ac:chgData name="Johnson, Kathy" userId="S::kjohnson@gwinnetttech.edu::bc454295-a45c-4866-b0f4-dd150e906dc9" providerId="AD" clId="Web-{268C564D-80BE-3A85-5DEC-C11580A083BB}" dt="2023-10-26T21:23:25.993" v="141"/>
          <ac:spMkLst>
            <pc:docMk/>
            <pc:sldMk cId="2483905921" sldId="324"/>
            <ac:spMk id="32771" creationId="{00000000-0000-0000-0000-000000000000}"/>
          </ac:spMkLst>
        </pc:spChg>
        <pc:graphicFrameChg chg="add modGraphic">
          <ac:chgData name="Johnson, Kathy" userId="S::kjohnson@gwinnetttech.edu::bc454295-a45c-4866-b0f4-dd150e906dc9" providerId="AD" clId="Web-{268C564D-80BE-3A85-5DEC-C11580A083BB}" dt="2023-10-26T21:23:32.243" v="143"/>
          <ac:graphicFrameMkLst>
            <pc:docMk/>
            <pc:sldMk cId="2483905921" sldId="324"/>
            <ac:graphicFrameMk id="32773" creationId="{F97DD378-ED75-77A5-4800-16F567EDDB0F}"/>
          </ac:graphicFrameMkLst>
        </pc:graphicFrameChg>
      </pc:sldChg>
      <pc:sldChg chg="delSp modSp">
        <pc:chgData name="Johnson, Kathy" userId="S::kjohnson@gwinnetttech.edu::bc454295-a45c-4866-b0f4-dd150e906dc9" providerId="AD" clId="Web-{268C564D-80BE-3A85-5DEC-C11580A083BB}" dt="2023-10-26T21:26:52.429" v="165" actId="1076"/>
        <pc:sldMkLst>
          <pc:docMk/>
          <pc:sldMk cId="2255113604" sldId="330"/>
        </pc:sldMkLst>
        <pc:spChg chg="del mod">
          <ac:chgData name="Johnson, Kathy" userId="S::kjohnson@gwinnetttech.edu::bc454295-a45c-4866-b0f4-dd150e906dc9" providerId="AD" clId="Web-{268C564D-80BE-3A85-5DEC-C11580A083BB}" dt="2023-10-26T21:26:01.816" v="153"/>
          <ac:spMkLst>
            <pc:docMk/>
            <pc:sldMk cId="2255113604" sldId="330"/>
            <ac:spMk id="2" creationId="{00000000-0000-0000-0000-000000000000}"/>
          </ac:spMkLst>
        </pc:spChg>
        <pc:picChg chg="mod">
          <ac:chgData name="Johnson, Kathy" userId="S::kjohnson@gwinnetttech.edu::bc454295-a45c-4866-b0f4-dd150e906dc9" providerId="AD" clId="Web-{268C564D-80BE-3A85-5DEC-C11580A083BB}" dt="2023-10-26T21:26:52.429" v="165" actId="1076"/>
          <ac:picMkLst>
            <pc:docMk/>
            <pc:sldMk cId="2255113604" sldId="330"/>
            <ac:picMk id="4" creationId="{00000000-0000-0000-0000-000000000000}"/>
          </ac:picMkLst>
        </pc:picChg>
        <pc:picChg chg="mod">
          <ac:chgData name="Johnson, Kathy" userId="S::kjohnson@gwinnetttech.edu::bc454295-a45c-4866-b0f4-dd150e906dc9" providerId="AD" clId="Web-{268C564D-80BE-3A85-5DEC-C11580A083BB}" dt="2023-10-26T21:26:31.662" v="161" actId="1076"/>
          <ac:picMkLst>
            <pc:docMk/>
            <pc:sldMk cId="2255113604" sldId="330"/>
            <ac:picMk id="5" creationId="{00000000-0000-0000-0000-000000000000}"/>
          </ac:picMkLst>
        </pc:picChg>
        <pc:picChg chg="mod">
          <ac:chgData name="Johnson, Kathy" userId="S::kjohnson@gwinnetttech.edu::bc454295-a45c-4866-b0f4-dd150e906dc9" providerId="AD" clId="Web-{268C564D-80BE-3A85-5DEC-C11580A083BB}" dt="2023-10-26T21:26:41.272" v="163" actId="1076"/>
          <ac:picMkLst>
            <pc:docMk/>
            <pc:sldMk cId="2255113604" sldId="330"/>
            <ac:picMk id="6" creationId="{00000000-0000-0000-0000-000000000000}"/>
          </ac:picMkLst>
        </pc:picChg>
        <pc:picChg chg="mod">
          <ac:chgData name="Johnson, Kathy" userId="S::kjohnson@gwinnetttech.edu::bc454295-a45c-4866-b0f4-dd150e906dc9" providerId="AD" clId="Web-{268C564D-80BE-3A85-5DEC-C11580A083BB}" dt="2023-10-26T21:26:28.677" v="160" actId="1076"/>
          <ac:picMkLst>
            <pc:docMk/>
            <pc:sldMk cId="2255113604" sldId="330"/>
            <ac:picMk id="7" creationId="{00000000-0000-0000-0000-000000000000}"/>
          </ac:picMkLst>
        </pc:picChg>
      </pc:sldChg>
      <pc:sldChg chg="modSp">
        <pc:chgData name="Johnson, Kathy" userId="S::kjohnson@gwinnetttech.edu::bc454295-a45c-4866-b0f4-dd150e906dc9" providerId="AD" clId="Web-{268C564D-80BE-3A85-5DEC-C11580A083BB}" dt="2023-10-26T21:27:16.305" v="166" actId="1076"/>
        <pc:sldMkLst>
          <pc:docMk/>
          <pc:sldMk cId="2388661368" sldId="332"/>
        </pc:sldMkLst>
        <pc:graphicFrameChg chg="mod">
          <ac:chgData name="Johnson, Kathy" userId="S::kjohnson@gwinnetttech.edu::bc454295-a45c-4866-b0f4-dd150e906dc9" providerId="AD" clId="Web-{268C564D-80BE-3A85-5DEC-C11580A083BB}" dt="2023-10-26T21:27:16.305" v="166" actId="1076"/>
          <ac:graphicFrameMkLst>
            <pc:docMk/>
            <pc:sldMk cId="2388661368" sldId="332"/>
            <ac:graphicFrameMk id="36869" creationId="{00000000-0000-0000-0000-000000000000}"/>
          </ac:graphicFrameMkLst>
        </pc:graphicFrameChg>
      </pc:sldChg>
      <pc:sldChg chg="delSp modSp">
        <pc:chgData name="Johnson, Kathy" userId="S::kjohnson@gwinnetttech.edu::bc454295-a45c-4866-b0f4-dd150e906dc9" providerId="AD" clId="Web-{268C564D-80BE-3A85-5DEC-C11580A083BB}" dt="2023-10-26T21:29:42.284" v="186" actId="1076"/>
        <pc:sldMkLst>
          <pc:docMk/>
          <pc:sldMk cId="619076720" sldId="333"/>
        </pc:sldMkLst>
        <pc:spChg chg="mod">
          <ac:chgData name="Johnson, Kathy" userId="S::kjohnson@gwinnetttech.edu::bc454295-a45c-4866-b0f4-dd150e906dc9" providerId="AD" clId="Web-{268C564D-80BE-3A85-5DEC-C11580A083BB}" dt="2023-10-26T21:29:42.284" v="186" actId="1076"/>
          <ac:spMkLst>
            <pc:docMk/>
            <pc:sldMk cId="619076720" sldId="333"/>
            <ac:spMk id="2" creationId="{00000000-0000-0000-0000-000000000000}"/>
          </ac:spMkLst>
        </pc:spChg>
        <pc:spChg chg="del">
          <ac:chgData name="Johnson, Kathy" userId="S::kjohnson@gwinnetttech.edu::bc454295-a45c-4866-b0f4-dd150e906dc9" providerId="AD" clId="Web-{268C564D-80BE-3A85-5DEC-C11580A083BB}" dt="2023-10-26T21:28:54.843" v="178"/>
          <ac:spMkLst>
            <pc:docMk/>
            <pc:sldMk cId="619076720" sldId="333"/>
            <ac:spMk id="4" creationId="{00000000-0000-0000-0000-000000000000}"/>
          </ac:spMkLst>
        </pc:spChg>
        <pc:spChg chg="mod">
          <ac:chgData name="Johnson, Kathy" userId="S::kjohnson@gwinnetttech.edu::bc454295-a45c-4866-b0f4-dd150e906dc9" providerId="AD" clId="Web-{268C564D-80BE-3A85-5DEC-C11580A083BB}" dt="2023-10-26T21:29:36.955" v="185" actId="14100"/>
          <ac:spMkLst>
            <pc:docMk/>
            <pc:sldMk cId="619076720" sldId="333"/>
            <ac:spMk id="8" creationId="{00000000-0000-0000-0000-000000000000}"/>
          </ac:spMkLst>
        </pc:spChg>
        <pc:spChg chg="del">
          <ac:chgData name="Johnson, Kathy" userId="S::kjohnson@gwinnetttech.edu::bc454295-a45c-4866-b0f4-dd150e906dc9" providerId="AD" clId="Web-{268C564D-80BE-3A85-5DEC-C11580A083BB}" dt="2023-10-26T21:28:26.435" v="171"/>
          <ac:spMkLst>
            <pc:docMk/>
            <pc:sldMk cId="619076720" sldId="333"/>
            <ac:spMk id="37891" creationId="{00000000-0000-0000-0000-000000000000}"/>
          </ac:spMkLst>
        </pc:spChg>
        <pc:spChg chg="mod">
          <ac:chgData name="Johnson, Kathy" userId="S::kjohnson@gwinnetttech.edu::bc454295-a45c-4866-b0f4-dd150e906dc9" providerId="AD" clId="Web-{268C564D-80BE-3A85-5DEC-C11580A083BB}" dt="2023-10-26T21:28:58.906" v="179" actId="1076"/>
          <ac:spMkLst>
            <pc:docMk/>
            <pc:sldMk cId="619076720" sldId="333"/>
            <ac:spMk id="37898" creationId="{00000000-0000-0000-0000-000000000000}"/>
          </ac:spMkLst>
        </pc:spChg>
      </pc:sldChg>
      <pc:sldChg chg="delSp modSp">
        <pc:chgData name="Johnson, Kathy" userId="S::kjohnson@gwinnetttech.edu::bc454295-a45c-4866-b0f4-dd150e906dc9" providerId="AD" clId="Web-{268C564D-80BE-3A85-5DEC-C11580A083BB}" dt="2023-10-26T21:32:53.296" v="201" actId="1076"/>
        <pc:sldMkLst>
          <pc:docMk/>
          <pc:sldMk cId="3670013981" sldId="334"/>
        </pc:sldMkLst>
        <pc:spChg chg="del">
          <ac:chgData name="Johnson, Kathy" userId="S::kjohnson@gwinnetttech.edu::bc454295-a45c-4866-b0f4-dd150e906dc9" providerId="AD" clId="Web-{268C564D-80BE-3A85-5DEC-C11580A083BB}" dt="2023-10-26T21:31:52.949" v="191"/>
          <ac:spMkLst>
            <pc:docMk/>
            <pc:sldMk cId="3670013981" sldId="334"/>
            <ac:spMk id="4" creationId="{00000000-0000-0000-0000-000000000000}"/>
          </ac:spMkLst>
        </pc:spChg>
        <pc:spChg chg="mod">
          <ac:chgData name="Johnson, Kathy" userId="S::kjohnson@gwinnetttech.edu::bc454295-a45c-4866-b0f4-dd150e906dc9" providerId="AD" clId="Web-{268C564D-80BE-3A85-5DEC-C11580A083BB}" dt="2023-10-26T21:32:38.811" v="200" actId="20577"/>
          <ac:spMkLst>
            <pc:docMk/>
            <pc:sldMk cId="3670013981" sldId="334"/>
            <ac:spMk id="38915" creationId="{00000000-0000-0000-0000-000000000000}"/>
          </ac:spMkLst>
        </pc:spChg>
        <pc:spChg chg="mod">
          <ac:chgData name="Johnson, Kathy" userId="S::kjohnson@gwinnetttech.edu::bc454295-a45c-4866-b0f4-dd150e906dc9" providerId="AD" clId="Web-{268C564D-80BE-3A85-5DEC-C11580A083BB}" dt="2023-10-26T21:32:53.296" v="201" actId="1076"/>
          <ac:spMkLst>
            <pc:docMk/>
            <pc:sldMk cId="3670013981" sldId="334"/>
            <ac:spMk id="73731" creationId="{00000000-0000-0000-0000-000000000000}"/>
          </ac:spMkLst>
        </pc:spChg>
        <pc:picChg chg="mod">
          <ac:chgData name="Johnson, Kathy" userId="S::kjohnson@gwinnetttech.edu::bc454295-a45c-4866-b0f4-dd150e906dc9" providerId="AD" clId="Web-{268C564D-80BE-3A85-5DEC-C11580A083BB}" dt="2023-10-26T21:32:27.295" v="197" actId="1076"/>
          <ac:picMkLst>
            <pc:docMk/>
            <pc:sldMk cId="3670013981" sldId="334"/>
            <ac:picMk id="38917" creationId="{00000000-0000-0000-0000-000000000000}"/>
          </ac:picMkLst>
        </pc:picChg>
      </pc:sldChg>
      <pc:sldChg chg="addSp delSp modSp">
        <pc:chgData name="Johnson, Kathy" userId="S::kjohnson@gwinnetttech.edu::bc454295-a45c-4866-b0f4-dd150e906dc9" providerId="AD" clId="Web-{268C564D-80BE-3A85-5DEC-C11580A083BB}" dt="2023-10-26T21:33:43.362" v="205"/>
        <pc:sldMkLst>
          <pc:docMk/>
          <pc:sldMk cId="4221068620" sldId="335"/>
        </pc:sldMkLst>
        <pc:spChg chg="del">
          <ac:chgData name="Johnson, Kathy" userId="S::kjohnson@gwinnetttech.edu::bc454295-a45c-4866-b0f4-dd150e906dc9" providerId="AD" clId="Web-{268C564D-80BE-3A85-5DEC-C11580A083BB}" dt="2023-10-26T21:33:20.564" v="202"/>
          <ac:spMkLst>
            <pc:docMk/>
            <pc:sldMk cId="4221068620" sldId="335"/>
            <ac:spMk id="4" creationId="{00000000-0000-0000-0000-000000000000}"/>
          </ac:spMkLst>
        </pc:spChg>
        <pc:spChg chg="del mod">
          <ac:chgData name="Johnson, Kathy" userId="S::kjohnson@gwinnetttech.edu::bc454295-a45c-4866-b0f4-dd150e906dc9" providerId="AD" clId="Web-{268C564D-80BE-3A85-5DEC-C11580A083BB}" dt="2023-10-26T21:33:43.362" v="205"/>
          <ac:spMkLst>
            <pc:docMk/>
            <pc:sldMk cId="4221068620" sldId="335"/>
            <ac:spMk id="39939" creationId="{00000000-0000-0000-0000-000000000000}"/>
          </ac:spMkLst>
        </pc:spChg>
        <pc:graphicFrameChg chg="add">
          <ac:chgData name="Johnson, Kathy" userId="S::kjohnson@gwinnetttech.edu::bc454295-a45c-4866-b0f4-dd150e906dc9" providerId="AD" clId="Web-{268C564D-80BE-3A85-5DEC-C11580A083BB}" dt="2023-10-26T21:33:43.362" v="205"/>
          <ac:graphicFrameMkLst>
            <pc:docMk/>
            <pc:sldMk cId="4221068620" sldId="335"/>
            <ac:graphicFrameMk id="74757" creationId="{8AC0C67B-18EA-4650-64B9-966D3B006CB5}"/>
          </ac:graphicFrameMkLst>
        </pc:graphicFrameChg>
      </pc:sldChg>
      <pc:sldChg chg="modSp">
        <pc:chgData name="Johnson, Kathy" userId="S::kjohnson@gwinnetttech.edu::bc454295-a45c-4866-b0f4-dd150e906dc9" providerId="AD" clId="Web-{268C564D-80BE-3A85-5DEC-C11580A083BB}" dt="2023-10-26T21:34:21.755" v="209" actId="1076"/>
        <pc:sldMkLst>
          <pc:docMk/>
          <pc:sldMk cId="3978262210" sldId="336"/>
        </pc:sldMkLst>
        <pc:spChg chg="mod">
          <ac:chgData name="Johnson, Kathy" userId="S::kjohnson@gwinnetttech.edu::bc454295-a45c-4866-b0f4-dd150e906dc9" providerId="AD" clId="Web-{268C564D-80BE-3A85-5DEC-C11580A083BB}" dt="2023-10-26T21:34:12.708" v="208" actId="1076"/>
          <ac:spMkLst>
            <pc:docMk/>
            <pc:sldMk cId="3978262210" sldId="336"/>
            <ac:spMk id="40967" creationId="{00000000-0000-0000-0000-000000000000}"/>
          </ac:spMkLst>
        </pc:spChg>
        <pc:spChg chg="mod">
          <ac:chgData name="Johnson, Kathy" userId="S::kjohnson@gwinnetttech.edu::bc454295-a45c-4866-b0f4-dd150e906dc9" providerId="AD" clId="Web-{268C564D-80BE-3A85-5DEC-C11580A083BB}" dt="2023-10-26T21:34:21.755" v="209" actId="1076"/>
          <ac:spMkLst>
            <pc:docMk/>
            <pc:sldMk cId="3978262210" sldId="336"/>
            <ac:spMk id="40968" creationId="{00000000-0000-0000-0000-000000000000}"/>
          </ac:spMkLst>
        </pc:spChg>
        <pc:picChg chg="mod">
          <ac:chgData name="Johnson, Kathy" userId="S::kjohnson@gwinnetttech.edu::bc454295-a45c-4866-b0f4-dd150e906dc9" providerId="AD" clId="Web-{268C564D-80BE-3A85-5DEC-C11580A083BB}" dt="2023-10-26T21:33:59.926" v="206" actId="1076"/>
          <ac:picMkLst>
            <pc:docMk/>
            <pc:sldMk cId="3978262210" sldId="336"/>
            <ac:picMk id="40965" creationId="{00000000-0000-0000-0000-000000000000}"/>
          </ac:picMkLst>
        </pc:picChg>
        <pc:picChg chg="mod">
          <ac:chgData name="Johnson, Kathy" userId="S::kjohnson@gwinnetttech.edu::bc454295-a45c-4866-b0f4-dd150e906dc9" providerId="AD" clId="Web-{268C564D-80BE-3A85-5DEC-C11580A083BB}" dt="2023-10-26T21:34:03.707" v="207" actId="1076"/>
          <ac:picMkLst>
            <pc:docMk/>
            <pc:sldMk cId="3978262210" sldId="336"/>
            <ac:picMk id="40966" creationId="{00000000-0000-0000-0000-000000000000}"/>
          </ac:picMkLst>
        </pc:picChg>
      </pc:sldChg>
      <pc:sldChg chg="delSp modSp">
        <pc:chgData name="Johnson, Kathy" userId="S::kjohnson@gwinnetttech.edu::bc454295-a45c-4866-b0f4-dd150e906dc9" providerId="AD" clId="Web-{268C564D-80BE-3A85-5DEC-C11580A083BB}" dt="2023-10-26T21:28:14.418" v="170" actId="1076"/>
        <pc:sldMkLst>
          <pc:docMk/>
          <pc:sldMk cId="3564129126" sldId="338"/>
        </pc:sldMkLst>
        <pc:spChg chg="del">
          <ac:chgData name="Johnson, Kathy" userId="S::kjohnson@gwinnetttech.edu::bc454295-a45c-4866-b0f4-dd150e906dc9" providerId="AD" clId="Web-{268C564D-80BE-3A85-5DEC-C11580A083BB}" dt="2023-10-26T21:28:06.449" v="169"/>
          <ac:spMkLst>
            <pc:docMk/>
            <pc:sldMk cId="3564129126" sldId="338"/>
            <ac:spMk id="2" creationId="{00000000-0000-0000-0000-000000000000}"/>
          </ac:spMkLst>
        </pc:spChg>
        <pc:spChg chg="del">
          <ac:chgData name="Johnson, Kathy" userId="S::kjohnson@gwinnetttech.edu::bc454295-a45c-4866-b0f4-dd150e906dc9" providerId="AD" clId="Web-{268C564D-80BE-3A85-5DEC-C11580A083BB}" dt="2023-10-26T21:28:04.840" v="168"/>
          <ac:spMkLst>
            <pc:docMk/>
            <pc:sldMk cId="3564129126" sldId="338"/>
            <ac:spMk id="3" creationId="{00000000-0000-0000-0000-000000000000}"/>
          </ac:spMkLst>
        </pc:spChg>
        <pc:picChg chg="mod">
          <ac:chgData name="Johnson, Kathy" userId="S::kjohnson@gwinnetttech.edu::bc454295-a45c-4866-b0f4-dd150e906dc9" providerId="AD" clId="Web-{268C564D-80BE-3A85-5DEC-C11580A083BB}" dt="2023-10-26T21:28:14.418" v="170" actId="1076"/>
          <ac:picMkLst>
            <pc:docMk/>
            <pc:sldMk cId="3564129126" sldId="338"/>
            <ac:picMk id="4" creationId="{00000000-0000-0000-0000-000000000000}"/>
          </ac:picMkLst>
        </pc:picChg>
      </pc:sldChg>
      <pc:sldChg chg="delSp modSp">
        <pc:chgData name="Johnson, Kathy" userId="S::kjohnson@gwinnetttech.edu::bc454295-a45c-4866-b0f4-dd150e906dc9" providerId="AD" clId="Web-{268C564D-80BE-3A85-5DEC-C11580A083BB}" dt="2023-10-26T21:34:44.163" v="215" actId="1076"/>
        <pc:sldMkLst>
          <pc:docMk/>
          <pc:sldMk cId="2744691898" sldId="346"/>
        </pc:sldMkLst>
        <pc:spChg chg="mod">
          <ac:chgData name="Johnson, Kathy" userId="S::kjohnson@gwinnetttech.edu::bc454295-a45c-4866-b0f4-dd150e906dc9" providerId="AD" clId="Web-{268C564D-80BE-3A85-5DEC-C11580A083BB}" dt="2023-10-26T21:34:44.163" v="215" actId="1076"/>
          <ac:spMkLst>
            <pc:docMk/>
            <pc:sldMk cId="2744691898" sldId="346"/>
            <ac:spMk id="2" creationId="{00000000-0000-0000-0000-000000000000}"/>
          </ac:spMkLst>
        </pc:spChg>
        <pc:spChg chg="del">
          <ac:chgData name="Johnson, Kathy" userId="S::kjohnson@gwinnetttech.edu::bc454295-a45c-4866-b0f4-dd150e906dc9" providerId="AD" clId="Web-{268C564D-80BE-3A85-5DEC-C11580A083BB}" dt="2023-10-26T21:34:31.522" v="211"/>
          <ac:spMkLst>
            <pc:docMk/>
            <pc:sldMk cId="2744691898" sldId="346"/>
            <ac:spMk id="3" creationId="{00000000-0000-0000-0000-000000000000}"/>
          </ac:spMkLst>
        </pc:spChg>
        <pc:picChg chg="mod">
          <ac:chgData name="Johnson, Kathy" userId="S::kjohnson@gwinnetttech.edu::bc454295-a45c-4866-b0f4-dd150e906dc9" providerId="AD" clId="Web-{268C564D-80BE-3A85-5DEC-C11580A083BB}" dt="2023-10-26T21:34:40.007" v="214" actId="1076"/>
          <ac:picMkLst>
            <pc:docMk/>
            <pc:sldMk cId="2744691898" sldId="346"/>
            <ac:picMk id="5" creationId="{00000000-0000-0000-0000-000000000000}"/>
          </ac:picMkLst>
        </pc:picChg>
      </pc:sldChg>
      <pc:sldChg chg="delSp modSp">
        <pc:chgData name="Johnson, Kathy" userId="S::kjohnson@gwinnetttech.edu::bc454295-a45c-4866-b0f4-dd150e906dc9" providerId="AD" clId="Web-{268C564D-80BE-3A85-5DEC-C11580A083BB}" dt="2023-10-26T21:23:17.227" v="140"/>
        <pc:sldMkLst>
          <pc:docMk/>
          <pc:sldMk cId="3574148591" sldId="352"/>
        </pc:sldMkLst>
        <pc:spChg chg="del">
          <ac:chgData name="Johnson, Kathy" userId="S::kjohnson@gwinnetttech.edu::bc454295-a45c-4866-b0f4-dd150e906dc9" providerId="AD" clId="Web-{268C564D-80BE-3A85-5DEC-C11580A083BB}" dt="2023-10-26T21:23:17.227" v="140"/>
          <ac:spMkLst>
            <pc:docMk/>
            <pc:sldMk cId="3574148591" sldId="352"/>
            <ac:spMk id="181250" creationId="{00000000-0000-0000-0000-000000000000}"/>
          </ac:spMkLst>
        </pc:spChg>
        <pc:spChg chg="mod">
          <ac:chgData name="Johnson, Kathy" userId="S::kjohnson@gwinnetttech.edu::bc454295-a45c-4866-b0f4-dd150e906dc9" providerId="AD" clId="Web-{268C564D-80BE-3A85-5DEC-C11580A083BB}" dt="2023-10-26T21:23:12.164" v="139" actId="1076"/>
          <ac:spMkLst>
            <pc:docMk/>
            <pc:sldMk cId="3574148591" sldId="352"/>
            <ac:spMk id="181252" creationId="{00000000-0000-0000-0000-000000000000}"/>
          </ac:spMkLst>
        </pc:spChg>
      </pc:sldChg>
      <pc:sldChg chg="delSp modSp">
        <pc:chgData name="Johnson, Kathy" userId="S::kjohnson@gwinnetttech.edu::bc454295-a45c-4866-b0f4-dd150e906dc9" providerId="AD" clId="Web-{268C564D-80BE-3A85-5DEC-C11580A083BB}" dt="2023-10-26T21:24:46.608" v="151" actId="1076"/>
        <pc:sldMkLst>
          <pc:docMk/>
          <pc:sldMk cId="765114105" sldId="353"/>
        </pc:sldMkLst>
        <pc:spChg chg="mod">
          <ac:chgData name="Johnson, Kathy" userId="S::kjohnson@gwinnetttech.edu::bc454295-a45c-4866-b0f4-dd150e906dc9" providerId="AD" clId="Web-{268C564D-80BE-3A85-5DEC-C11580A083BB}" dt="2023-10-26T21:24:46.608" v="151" actId="1076"/>
          <ac:spMkLst>
            <pc:docMk/>
            <pc:sldMk cId="765114105" sldId="353"/>
            <ac:spMk id="5" creationId="{00000000-0000-0000-0000-000000000000}"/>
          </ac:spMkLst>
        </pc:spChg>
        <pc:spChg chg="del">
          <ac:chgData name="Johnson, Kathy" userId="S::kjohnson@gwinnetttech.edu::bc454295-a45c-4866-b0f4-dd150e906dc9" providerId="AD" clId="Web-{268C564D-80BE-3A85-5DEC-C11580A083BB}" dt="2023-10-26T21:24:19.450" v="145"/>
          <ac:spMkLst>
            <pc:docMk/>
            <pc:sldMk cId="765114105" sldId="353"/>
            <ac:spMk id="182274" creationId="{00000000-0000-0000-0000-000000000000}"/>
          </ac:spMkLst>
        </pc:spChg>
        <pc:spChg chg="mod">
          <ac:chgData name="Johnson, Kathy" userId="S::kjohnson@gwinnetttech.edu::bc454295-a45c-4866-b0f4-dd150e906dc9" providerId="AD" clId="Web-{268C564D-80BE-3A85-5DEC-C11580A083BB}" dt="2023-10-26T21:24:25.606" v="146" actId="1076"/>
          <ac:spMkLst>
            <pc:docMk/>
            <pc:sldMk cId="765114105" sldId="353"/>
            <ac:spMk id="182276" creationId="{00000000-0000-0000-0000-000000000000}"/>
          </ac:spMkLst>
        </pc:spChg>
        <pc:picChg chg="mod">
          <ac:chgData name="Johnson, Kathy" userId="S::kjohnson@gwinnetttech.edu::bc454295-a45c-4866-b0f4-dd150e906dc9" providerId="AD" clId="Web-{268C564D-80BE-3A85-5DEC-C11580A083BB}" dt="2023-10-26T21:24:15.824" v="144" actId="1076"/>
          <ac:picMkLst>
            <pc:docMk/>
            <pc:sldMk cId="765114105" sldId="353"/>
            <ac:picMk id="182275" creationId="{00000000-0000-0000-0000-000000000000}"/>
          </ac:picMkLst>
        </pc:picChg>
      </pc:sldChg>
    </pc:docChg>
  </pc:docChgLst>
  <pc:docChgLst>
    <pc:chgData name="Johnson, Kathy" userId="bc454295-a45c-4866-b0f4-dd150e906dc9" providerId="ADAL" clId="{92F71AB6-B955-46DF-BAF6-C0F88331D51D}"/>
    <pc:docChg chg="delSld modSld">
      <pc:chgData name="Johnson, Kathy" userId="bc454295-a45c-4866-b0f4-dd150e906dc9" providerId="ADAL" clId="{92F71AB6-B955-46DF-BAF6-C0F88331D51D}" dt="2023-10-30T00:42:39.771" v="42" actId="2696"/>
      <pc:docMkLst>
        <pc:docMk/>
      </pc:docMkLst>
      <pc:sldChg chg="modSp">
        <pc:chgData name="Johnson, Kathy" userId="bc454295-a45c-4866-b0f4-dd150e906dc9" providerId="ADAL" clId="{92F71AB6-B955-46DF-BAF6-C0F88331D51D}" dt="2023-10-29T23:39:11.618" v="36" actId="20577"/>
        <pc:sldMkLst>
          <pc:docMk/>
          <pc:sldMk cId="0" sldId="287"/>
        </pc:sldMkLst>
        <pc:graphicFrameChg chg="mod">
          <ac:chgData name="Johnson, Kathy" userId="bc454295-a45c-4866-b0f4-dd150e906dc9" providerId="ADAL" clId="{92F71AB6-B955-46DF-BAF6-C0F88331D51D}" dt="2023-10-29T23:39:11.618" v="36" actId="20577"/>
          <ac:graphicFrameMkLst>
            <pc:docMk/>
            <pc:sldMk cId="0" sldId="287"/>
            <ac:graphicFrameMk id="65543" creationId="{FFE5B3E5-5DA9-3D87-9033-2DEDA279DF85}"/>
          </ac:graphicFrameMkLst>
        </pc:graphicFrameChg>
      </pc:sldChg>
      <pc:sldChg chg="modSp">
        <pc:chgData name="Johnson, Kathy" userId="bc454295-a45c-4866-b0f4-dd150e906dc9" providerId="ADAL" clId="{92F71AB6-B955-46DF-BAF6-C0F88331D51D}" dt="2023-10-29T23:43:14.995" v="39" actId="207"/>
        <pc:sldMkLst>
          <pc:docMk/>
          <pc:sldMk cId="0" sldId="289"/>
        </pc:sldMkLst>
        <pc:graphicFrameChg chg="mod">
          <ac:chgData name="Johnson, Kathy" userId="bc454295-a45c-4866-b0f4-dd150e906dc9" providerId="ADAL" clId="{92F71AB6-B955-46DF-BAF6-C0F88331D51D}" dt="2023-10-29T23:43:14.995" v="39" actId="207"/>
          <ac:graphicFrameMkLst>
            <pc:docMk/>
            <pc:sldMk cId="0" sldId="289"/>
            <ac:graphicFrameMk id="45062" creationId="{5CE53F37-07EF-C33E-1073-EF527DB56163}"/>
          </ac:graphicFrameMkLst>
        </pc:graphicFrameChg>
      </pc:sldChg>
      <pc:sldChg chg="del">
        <pc:chgData name="Johnson, Kathy" userId="bc454295-a45c-4866-b0f4-dd150e906dc9" providerId="ADAL" clId="{92F71AB6-B955-46DF-BAF6-C0F88331D51D}" dt="2023-10-30T00:42:39.771" v="42" actId="2696"/>
        <pc:sldMkLst>
          <pc:docMk/>
          <pc:sldMk cId="0" sldId="300"/>
        </pc:sldMkLst>
      </pc:sldChg>
      <pc:sldChg chg="modSp">
        <pc:chgData name="Johnson, Kathy" userId="bc454295-a45c-4866-b0f4-dd150e906dc9" providerId="ADAL" clId="{92F71AB6-B955-46DF-BAF6-C0F88331D51D}" dt="2023-10-30T00:32:12.361" v="41" actId="207"/>
        <pc:sldMkLst>
          <pc:docMk/>
          <pc:sldMk cId="4221068620" sldId="335"/>
        </pc:sldMkLst>
        <pc:graphicFrameChg chg="mod">
          <ac:chgData name="Johnson, Kathy" userId="bc454295-a45c-4866-b0f4-dd150e906dc9" providerId="ADAL" clId="{92F71AB6-B955-46DF-BAF6-C0F88331D51D}" dt="2023-10-30T00:32:12.361" v="41" actId="207"/>
          <ac:graphicFrameMkLst>
            <pc:docMk/>
            <pc:sldMk cId="4221068620" sldId="335"/>
            <ac:graphicFrameMk id="74757" creationId="{8AC0C67B-18EA-4650-64B9-966D3B006CB5}"/>
          </ac:graphicFrameMkLst>
        </pc:graphicFrameChg>
      </pc:sldChg>
    </pc:docChg>
  </pc:docChgLst>
  <pc:docChgLst>
    <pc:chgData name="Johnson, Kathy" userId="bc454295-a45c-4866-b0f4-dd150e906dc9" providerId="ADAL" clId="{D88ACA87-5D3C-4B46-B1DB-6B673CCD2A34}"/>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96B62B-F536-4C5E-8EAF-C9C215718B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B46FD30-F976-4510-9A18-04BBADCB5306}">
      <dgm:prSet/>
      <dgm:spPr/>
      <dgm:t>
        <a:bodyPr/>
        <a:lstStyle/>
        <a:p>
          <a:r>
            <a:rPr lang="en-US" dirty="0"/>
            <a:t>No! Color Doppler is steered</a:t>
          </a:r>
        </a:p>
      </dgm:t>
    </dgm:pt>
    <dgm:pt modelId="{F0801623-1DAB-424D-99C5-CE51856BEE10}" type="parTrans" cxnId="{53A1ACA2-36EB-46FD-9B58-38A489CA3D12}">
      <dgm:prSet/>
      <dgm:spPr/>
      <dgm:t>
        <a:bodyPr/>
        <a:lstStyle/>
        <a:p>
          <a:endParaRPr lang="en-US"/>
        </a:p>
      </dgm:t>
    </dgm:pt>
    <dgm:pt modelId="{C3EE0544-0E1F-4CD8-BB9D-8B12EFEF5D2B}" type="sibTrans" cxnId="{53A1ACA2-36EB-46FD-9B58-38A489CA3D12}">
      <dgm:prSet/>
      <dgm:spPr/>
      <dgm:t>
        <a:bodyPr/>
        <a:lstStyle/>
        <a:p>
          <a:endParaRPr lang="en-US"/>
        </a:p>
      </dgm:t>
    </dgm:pt>
    <dgm:pt modelId="{06372DEB-85E7-400B-B8DF-44DEFFEA4472}">
      <dgm:prSet/>
      <dgm:spPr/>
      <dgm:t>
        <a:bodyPr/>
        <a:lstStyle/>
        <a:p>
          <a:r>
            <a:rPr lang="en-US"/>
            <a:t>Color Doppler uses thousands of sample volumes to analyze millions of blood cells.</a:t>
          </a:r>
        </a:p>
      </dgm:t>
    </dgm:pt>
    <dgm:pt modelId="{F772F608-3517-47BC-B8C8-87B276BAE58D}" type="parTrans" cxnId="{7B6EE60B-6D07-48D5-9590-05EA10DF75FA}">
      <dgm:prSet/>
      <dgm:spPr/>
      <dgm:t>
        <a:bodyPr/>
        <a:lstStyle/>
        <a:p>
          <a:endParaRPr lang="en-US"/>
        </a:p>
      </dgm:t>
    </dgm:pt>
    <dgm:pt modelId="{D0A9ED40-1002-4608-8E10-69F095A343A9}" type="sibTrans" cxnId="{7B6EE60B-6D07-48D5-9590-05EA10DF75FA}">
      <dgm:prSet/>
      <dgm:spPr/>
      <dgm:t>
        <a:bodyPr/>
        <a:lstStyle/>
        <a:p>
          <a:endParaRPr lang="en-US"/>
        </a:p>
      </dgm:t>
    </dgm:pt>
    <dgm:pt modelId="{D9BFABE7-1545-4157-9957-F306546FE0E3}">
      <dgm:prSet/>
      <dgm:spPr/>
      <dgm:t>
        <a:bodyPr/>
        <a:lstStyle/>
        <a:p>
          <a:r>
            <a:rPr lang="en-US"/>
            <a:t>All blood cells are moving in random directions at unknown angles.</a:t>
          </a:r>
        </a:p>
      </dgm:t>
    </dgm:pt>
    <dgm:pt modelId="{F7621BF8-8376-46D3-9FF1-2829E5D67A54}" type="parTrans" cxnId="{D9284C3C-480A-4580-9D4F-15316079D0BE}">
      <dgm:prSet/>
      <dgm:spPr/>
      <dgm:t>
        <a:bodyPr/>
        <a:lstStyle/>
        <a:p>
          <a:endParaRPr lang="en-US"/>
        </a:p>
      </dgm:t>
    </dgm:pt>
    <dgm:pt modelId="{80AEFC3F-761E-4199-9598-5569722E3478}" type="sibTrans" cxnId="{D9284C3C-480A-4580-9D4F-15316079D0BE}">
      <dgm:prSet/>
      <dgm:spPr/>
      <dgm:t>
        <a:bodyPr/>
        <a:lstStyle/>
        <a:p>
          <a:endParaRPr lang="en-US"/>
        </a:p>
      </dgm:t>
    </dgm:pt>
    <dgm:pt modelId="{3A0EFDCA-86BD-4F3F-9FF4-EBDB2222151F}">
      <dgm:prSet/>
      <dgm:spPr/>
      <dgm:t>
        <a:bodyPr/>
        <a:lstStyle/>
        <a:p>
          <a:r>
            <a:rPr lang="en-US"/>
            <a:t>Throw in some Rayleigh scattering and it is impossible to detect and correct for all angles of blood cell movement.</a:t>
          </a:r>
        </a:p>
      </dgm:t>
    </dgm:pt>
    <dgm:pt modelId="{212B4CCD-2C1E-4F89-BCE2-B6B78A1D2E53}" type="parTrans" cxnId="{A574F601-FE7D-4009-9B87-B7706793C519}">
      <dgm:prSet/>
      <dgm:spPr/>
      <dgm:t>
        <a:bodyPr/>
        <a:lstStyle/>
        <a:p>
          <a:endParaRPr lang="en-US"/>
        </a:p>
      </dgm:t>
    </dgm:pt>
    <dgm:pt modelId="{0E884B05-1669-4B77-9871-CA92B21EC90E}" type="sibTrans" cxnId="{A574F601-FE7D-4009-9B87-B7706793C519}">
      <dgm:prSet/>
      <dgm:spPr/>
      <dgm:t>
        <a:bodyPr/>
        <a:lstStyle/>
        <a:p>
          <a:endParaRPr lang="en-US"/>
        </a:p>
      </dgm:t>
    </dgm:pt>
    <dgm:pt modelId="{F35D99AE-0D43-4516-933E-D4A42EF61A31}" type="pres">
      <dgm:prSet presAssocID="{4696B62B-F536-4C5E-8EAF-C9C215718B68}" presName="vert0" presStyleCnt="0">
        <dgm:presLayoutVars>
          <dgm:dir/>
          <dgm:animOne val="branch"/>
          <dgm:animLvl val="lvl"/>
        </dgm:presLayoutVars>
      </dgm:prSet>
      <dgm:spPr/>
    </dgm:pt>
    <dgm:pt modelId="{B55F4A6A-6A21-4E89-8558-7EAD6D990F79}" type="pres">
      <dgm:prSet presAssocID="{BB46FD30-F976-4510-9A18-04BBADCB5306}" presName="thickLine" presStyleLbl="alignNode1" presStyleIdx="0" presStyleCnt="4"/>
      <dgm:spPr/>
    </dgm:pt>
    <dgm:pt modelId="{0CC17857-C74D-4C82-8923-8B57B522F0A1}" type="pres">
      <dgm:prSet presAssocID="{BB46FD30-F976-4510-9A18-04BBADCB5306}" presName="horz1" presStyleCnt="0"/>
      <dgm:spPr/>
    </dgm:pt>
    <dgm:pt modelId="{2A17A2CD-BB02-4F68-B67D-30BFAC44B955}" type="pres">
      <dgm:prSet presAssocID="{BB46FD30-F976-4510-9A18-04BBADCB5306}" presName="tx1" presStyleLbl="revTx" presStyleIdx="0" presStyleCnt="4"/>
      <dgm:spPr/>
    </dgm:pt>
    <dgm:pt modelId="{A27F741F-CE55-4C85-AA5F-9A24C1F4F98E}" type="pres">
      <dgm:prSet presAssocID="{BB46FD30-F976-4510-9A18-04BBADCB5306}" presName="vert1" presStyleCnt="0"/>
      <dgm:spPr/>
    </dgm:pt>
    <dgm:pt modelId="{9FEE07CB-F54F-491F-B25D-E28754BE9E84}" type="pres">
      <dgm:prSet presAssocID="{06372DEB-85E7-400B-B8DF-44DEFFEA4472}" presName="thickLine" presStyleLbl="alignNode1" presStyleIdx="1" presStyleCnt="4"/>
      <dgm:spPr/>
    </dgm:pt>
    <dgm:pt modelId="{037A569F-1C41-438C-9074-76D6FB520D9E}" type="pres">
      <dgm:prSet presAssocID="{06372DEB-85E7-400B-B8DF-44DEFFEA4472}" presName="horz1" presStyleCnt="0"/>
      <dgm:spPr/>
    </dgm:pt>
    <dgm:pt modelId="{B5431B2B-3228-4BEA-9ECB-5D96DFCEE3F0}" type="pres">
      <dgm:prSet presAssocID="{06372DEB-85E7-400B-B8DF-44DEFFEA4472}" presName="tx1" presStyleLbl="revTx" presStyleIdx="1" presStyleCnt="4"/>
      <dgm:spPr/>
    </dgm:pt>
    <dgm:pt modelId="{295B034F-FD78-4854-BA1C-9A25A2A7612D}" type="pres">
      <dgm:prSet presAssocID="{06372DEB-85E7-400B-B8DF-44DEFFEA4472}" presName="vert1" presStyleCnt="0"/>
      <dgm:spPr/>
    </dgm:pt>
    <dgm:pt modelId="{17B7CF27-DDAE-4FDA-AC49-25039E5E18BD}" type="pres">
      <dgm:prSet presAssocID="{D9BFABE7-1545-4157-9957-F306546FE0E3}" presName="thickLine" presStyleLbl="alignNode1" presStyleIdx="2" presStyleCnt="4"/>
      <dgm:spPr/>
    </dgm:pt>
    <dgm:pt modelId="{378D5D43-B7A1-4D56-BD92-6EBC9A90E5CE}" type="pres">
      <dgm:prSet presAssocID="{D9BFABE7-1545-4157-9957-F306546FE0E3}" presName="horz1" presStyleCnt="0"/>
      <dgm:spPr/>
    </dgm:pt>
    <dgm:pt modelId="{40076B5B-6757-48B2-A51B-341129AEE439}" type="pres">
      <dgm:prSet presAssocID="{D9BFABE7-1545-4157-9957-F306546FE0E3}" presName="tx1" presStyleLbl="revTx" presStyleIdx="2" presStyleCnt="4"/>
      <dgm:spPr/>
    </dgm:pt>
    <dgm:pt modelId="{73C894FC-D66E-415F-AB10-47EB1FFFB544}" type="pres">
      <dgm:prSet presAssocID="{D9BFABE7-1545-4157-9957-F306546FE0E3}" presName="vert1" presStyleCnt="0"/>
      <dgm:spPr/>
    </dgm:pt>
    <dgm:pt modelId="{E423662C-53DC-409B-9DBE-46003E23A0FB}" type="pres">
      <dgm:prSet presAssocID="{3A0EFDCA-86BD-4F3F-9FF4-EBDB2222151F}" presName="thickLine" presStyleLbl="alignNode1" presStyleIdx="3" presStyleCnt="4"/>
      <dgm:spPr/>
    </dgm:pt>
    <dgm:pt modelId="{2A758FFD-BD4D-4529-8CB9-5D3BA84F3125}" type="pres">
      <dgm:prSet presAssocID="{3A0EFDCA-86BD-4F3F-9FF4-EBDB2222151F}" presName="horz1" presStyleCnt="0"/>
      <dgm:spPr/>
    </dgm:pt>
    <dgm:pt modelId="{CEE1157A-60DF-4BA4-9579-322CE393E4E3}" type="pres">
      <dgm:prSet presAssocID="{3A0EFDCA-86BD-4F3F-9FF4-EBDB2222151F}" presName="tx1" presStyleLbl="revTx" presStyleIdx="3" presStyleCnt="4"/>
      <dgm:spPr/>
    </dgm:pt>
    <dgm:pt modelId="{B7998A75-62E1-46AC-A4B9-27624AB6E0D1}" type="pres">
      <dgm:prSet presAssocID="{3A0EFDCA-86BD-4F3F-9FF4-EBDB2222151F}" presName="vert1" presStyleCnt="0"/>
      <dgm:spPr/>
    </dgm:pt>
  </dgm:ptLst>
  <dgm:cxnLst>
    <dgm:cxn modelId="{A574F601-FE7D-4009-9B87-B7706793C519}" srcId="{4696B62B-F536-4C5E-8EAF-C9C215718B68}" destId="{3A0EFDCA-86BD-4F3F-9FF4-EBDB2222151F}" srcOrd="3" destOrd="0" parTransId="{212B4CCD-2C1E-4F89-BCE2-B6B78A1D2E53}" sibTransId="{0E884B05-1669-4B77-9871-CA92B21EC90E}"/>
    <dgm:cxn modelId="{7B6EE60B-6D07-48D5-9590-05EA10DF75FA}" srcId="{4696B62B-F536-4C5E-8EAF-C9C215718B68}" destId="{06372DEB-85E7-400B-B8DF-44DEFFEA4472}" srcOrd="1" destOrd="0" parTransId="{F772F608-3517-47BC-B8C8-87B276BAE58D}" sibTransId="{D0A9ED40-1002-4608-8E10-69F095A343A9}"/>
    <dgm:cxn modelId="{09B55910-9F6A-40EE-9A29-5C38BDF678D2}" type="presOf" srcId="{BB46FD30-F976-4510-9A18-04BBADCB5306}" destId="{2A17A2CD-BB02-4F68-B67D-30BFAC44B955}" srcOrd="0" destOrd="0" presId="urn:microsoft.com/office/officeart/2008/layout/LinedList"/>
    <dgm:cxn modelId="{D9284C3C-480A-4580-9D4F-15316079D0BE}" srcId="{4696B62B-F536-4C5E-8EAF-C9C215718B68}" destId="{D9BFABE7-1545-4157-9957-F306546FE0E3}" srcOrd="2" destOrd="0" parTransId="{F7621BF8-8376-46D3-9FF1-2829E5D67A54}" sibTransId="{80AEFC3F-761E-4199-9598-5569722E3478}"/>
    <dgm:cxn modelId="{00AD5568-60E4-4312-93D1-BE8125FAC206}" type="presOf" srcId="{3A0EFDCA-86BD-4F3F-9FF4-EBDB2222151F}" destId="{CEE1157A-60DF-4BA4-9579-322CE393E4E3}" srcOrd="0" destOrd="0" presId="urn:microsoft.com/office/officeart/2008/layout/LinedList"/>
    <dgm:cxn modelId="{04EF7D50-E188-428D-89B7-9B42BF2F827A}" type="presOf" srcId="{06372DEB-85E7-400B-B8DF-44DEFFEA4472}" destId="{B5431B2B-3228-4BEA-9ECB-5D96DFCEE3F0}" srcOrd="0" destOrd="0" presId="urn:microsoft.com/office/officeart/2008/layout/LinedList"/>
    <dgm:cxn modelId="{B5DE2677-5C11-458E-B9D0-2CA1F2472CD8}" type="presOf" srcId="{D9BFABE7-1545-4157-9957-F306546FE0E3}" destId="{40076B5B-6757-48B2-A51B-341129AEE439}" srcOrd="0" destOrd="0" presId="urn:microsoft.com/office/officeart/2008/layout/LinedList"/>
    <dgm:cxn modelId="{53A1ACA2-36EB-46FD-9B58-38A489CA3D12}" srcId="{4696B62B-F536-4C5E-8EAF-C9C215718B68}" destId="{BB46FD30-F976-4510-9A18-04BBADCB5306}" srcOrd="0" destOrd="0" parTransId="{F0801623-1DAB-424D-99C5-CE51856BEE10}" sibTransId="{C3EE0544-0E1F-4CD8-BB9D-8B12EFEF5D2B}"/>
    <dgm:cxn modelId="{DF1B3CC5-0A6B-46B8-BF77-97471ACCC860}" type="presOf" srcId="{4696B62B-F536-4C5E-8EAF-C9C215718B68}" destId="{F35D99AE-0D43-4516-933E-D4A42EF61A31}" srcOrd="0" destOrd="0" presId="urn:microsoft.com/office/officeart/2008/layout/LinedList"/>
    <dgm:cxn modelId="{08F8ED44-D591-4C18-994B-B82D1C833638}" type="presParOf" srcId="{F35D99AE-0D43-4516-933E-D4A42EF61A31}" destId="{B55F4A6A-6A21-4E89-8558-7EAD6D990F79}" srcOrd="0" destOrd="0" presId="urn:microsoft.com/office/officeart/2008/layout/LinedList"/>
    <dgm:cxn modelId="{63CE87BD-5A95-4CB9-827B-189B7E75A4AD}" type="presParOf" srcId="{F35D99AE-0D43-4516-933E-D4A42EF61A31}" destId="{0CC17857-C74D-4C82-8923-8B57B522F0A1}" srcOrd="1" destOrd="0" presId="urn:microsoft.com/office/officeart/2008/layout/LinedList"/>
    <dgm:cxn modelId="{CCBFAA0D-88CD-4654-943E-053994658DCD}" type="presParOf" srcId="{0CC17857-C74D-4C82-8923-8B57B522F0A1}" destId="{2A17A2CD-BB02-4F68-B67D-30BFAC44B955}" srcOrd="0" destOrd="0" presId="urn:microsoft.com/office/officeart/2008/layout/LinedList"/>
    <dgm:cxn modelId="{B2EF5AA6-1E11-4E09-855E-1F87F488EAEA}" type="presParOf" srcId="{0CC17857-C74D-4C82-8923-8B57B522F0A1}" destId="{A27F741F-CE55-4C85-AA5F-9A24C1F4F98E}" srcOrd="1" destOrd="0" presId="urn:microsoft.com/office/officeart/2008/layout/LinedList"/>
    <dgm:cxn modelId="{35D169E7-C3A1-4ED2-8195-FF7C59D3DD06}" type="presParOf" srcId="{F35D99AE-0D43-4516-933E-D4A42EF61A31}" destId="{9FEE07CB-F54F-491F-B25D-E28754BE9E84}" srcOrd="2" destOrd="0" presId="urn:microsoft.com/office/officeart/2008/layout/LinedList"/>
    <dgm:cxn modelId="{75755977-440F-47FD-92F3-3DE2A3BFF84B}" type="presParOf" srcId="{F35D99AE-0D43-4516-933E-D4A42EF61A31}" destId="{037A569F-1C41-438C-9074-76D6FB520D9E}" srcOrd="3" destOrd="0" presId="urn:microsoft.com/office/officeart/2008/layout/LinedList"/>
    <dgm:cxn modelId="{5CCD3452-F3C8-42C2-8470-50E0CCBFE179}" type="presParOf" srcId="{037A569F-1C41-438C-9074-76D6FB520D9E}" destId="{B5431B2B-3228-4BEA-9ECB-5D96DFCEE3F0}" srcOrd="0" destOrd="0" presId="urn:microsoft.com/office/officeart/2008/layout/LinedList"/>
    <dgm:cxn modelId="{3559BC0D-86E8-4DF3-8C1F-4EB0345435BF}" type="presParOf" srcId="{037A569F-1C41-438C-9074-76D6FB520D9E}" destId="{295B034F-FD78-4854-BA1C-9A25A2A7612D}" srcOrd="1" destOrd="0" presId="urn:microsoft.com/office/officeart/2008/layout/LinedList"/>
    <dgm:cxn modelId="{49862CBA-CA00-47D7-9636-AF8F6A7D3297}" type="presParOf" srcId="{F35D99AE-0D43-4516-933E-D4A42EF61A31}" destId="{17B7CF27-DDAE-4FDA-AC49-25039E5E18BD}" srcOrd="4" destOrd="0" presId="urn:microsoft.com/office/officeart/2008/layout/LinedList"/>
    <dgm:cxn modelId="{DBAEEB7C-0A66-45B8-ADAF-95FBEA092F34}" type="presParOf" srcId="{F35D99AE-0D43-4516-933E-D4A42EF61A31}" destId="{378D5D43-B7A1-4D56-BD92-6EBC9A90E5CE}" srcOrd="5" destOrd="0" presId="urn:microsoft.com/office/officeart/2008/layout/LinedList"/>
    <dgm:cxn modelId="{BD6428F1-FEF2-4115-8567-FE6D2F316E63}" type="presParOf" srcId="{378D5D43-B7A1-4D56-BD92-6EBC9A90E5CE}" destId="{40076B5B-6757-48B2-A51B-341129AEE439}" srcOrd="0" destOrd="0" presId="urn:microsoft.com/office/officeart/2008/layout/LinedList"/>
    <dgm:cxn modelId="{96F7DF3D-ECE8-4000-8A2D-3B14AF71A978}" type="presParOf" srcId="{378D5D43-B7A1-4D56-BD92-6EBC9A90E5CE}" destId="{73C894FC-D66E-415F-AB10-47EB1FFFB544}" srcOrd="1" destOrd="0" presId="urn:microsoft.com/office/officeart/2008/layout/LinedList"/>
    <dgm:cxn modelId="{20299A00-CD1A-48B8-9A97-1236DC019CAC}" type="presParOf" srcId="{F35D99AE-0D43-4516-933E-D4A42EF61A31}" destId="{E423662C-53DC-409B-9DBE-46003E23A0FB}" srcOrd="6" destOrd="0" presId="urn:microsoft.com/office/officeart/2008/layout/LinedList"/>
    <dgm:cxn modelId="{909E37AF-FD5F-4E37-B2F0-9913A85FBB8D}" type="presParOf" srcId="{F35D99AE-0D43-4516-933E-D4A42EF61A31}" destId="{2A758FFD-BD4D-4529-8CB9-5D3BA84F3125}" srcOrd="7" destOrd="0" presId="urn:microsoft.com/office/officeart/2008/layout/LinedList"/>
    <dgm:cxn modelId="{24992957-9DAF-4A15-9F06-F1D919D388A5}" type="presParOf" srcId="{2A758FFD-BD4D-4529-8CB9-5D3BA84F3125}" destId="{CEE1157A-60DF-4BA4-9579-322CE393E4E3}" srcOrd="0" destOrd="0" presId="urn:microsoft.com/office/officeart/2008/layout/LinedList"/>
    <dgm:cxn modelId="{44FD2324-97FE-4861-8AD1-38F47D575678}" type="presParOf" srcId="{2A758FFD-BD4D-4529-8CB9-5D3BA84F3125}" destId="{B7998A75-62E1-46AC-A4B9-27624AB6E0D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93A2A6-070D-4B7C-8598-AA74B95889D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5BDEA3-722B-4F6B-A76D-D1494963D186}">
      <dgm:prSet/>
      <dgm:spPr/>
      <dgm:t>
        <a:bodyPr/>
        <a:lstStyle/>
        <a:p>
          <a:pPr>
            <a:lnSpc>
              <a:spcPct val="100000"/>
            </a:lnSpc>
          </a:pPr>
          <a:r>
            <a:rPr lang="en-US" dirty="0">
              <a:solidFill>
                <a:schemeClr val="bg1"/>
              </a:solidFill>
            </a:rPr>
            <a:t>A color display is totally dependent on the angle of </a:t>
          </a:r>
          <a:r>
            <a:rPr lang="en-US" dirty="0" err="1">
              <a:solidFill>
                <a:schemeClr val="bg1"/>
              </a:solidFill>
            </a:rPr>
            <a:t>insonation</a:t>
          </a:r>
          <a:r>
            <a:rPr lang="en-US" dirty="0">
              <a:solidFill>
                <a:schemeClr val="bg1"/>
              </a:solidFill>
            </a:rPr>
            <a:t>.</a:t>
          </a:r>
        </a:p>
      </dgm:t>
    </dgm:pt>
    <dgm:pt modelId="{A18F9AAE-A85A-49DB-8EE0-419D30D04278}" type="parTrans" cxnId="{8D7BD7E6-8EC9-4389-961D-38AE6BF0B90B}">
      <dgm:prSet/>
      <dgm:spPr/>
      <dgm:t>
        <a:bodyPr/>
        <a:lstStyle/>
        <a:p>
          <a:endParaRPr lang="en-US"/>
        </a:p>
      </dgm:t>
    </dgm:pt>
    <dgm:pt modelId="{D4B5C91C-D86F-4586-A9AE-235FF7CE9235}" type="sibTrans" cxnId="{8D7BD7E6-8EC9-4389-961D-38AE6BF0B90B}">
      <dgm:prSet/>
      <dgm:spPr/>
      <dgm:t>
        <a:bodyPr/>
        <a:lstStyle/>
        <a:p>
          <a:endParaRPr lang="en-US"/>
        </a:p>
      </dgm:t>
    </dgm:pt>
    <dgm:pt modelId="{270C4727-552B-410F-BC90-1B288E281F7D}">
      <dgm:prSet/>
      <dgm:spPr/>
      <dgm:t>
        <a:bodyPr/>
        <a:lstStyle/>
        <a:p>
          <a:pPr>
            <a:lnSpc>
              <a:spcPct val="100000"/>
            </a:lnSpc>
          </a:pPr>
          <a:r>
            <a:rPr lang="en-US" dirty="0">
              <a:solidFill>
                <a:schemeClr val="bg1"/>
              </a:solidFill>
            </a:rPr>
            <a:t>Flows acquired at angles close to 0 degrees will have a “brighter” appearance than identical flows acquired at angles closer to 60 degrees.</a:t>
          </a:r>
        </a:p>
      </dgm:t>
    </dgm:pt>
    <dgm:pt modelId="{0AD64A8D-F3F7-4514-ACDC-24CC5B0E51FE}" type="parTrans" cxnId="{BFDF0C1F-F3BF-4CA3-B47E-ADFE72CE9B8E}">
      <dgm:prSet/>
      <dgm:spPr/>
      <dgm:t>
        <a:bodyPr/>
        <a:lstStyle/>
        <a:p>
          <a:endParaRPr lang="en-US"/>
        </a:p>
      </dgm:t>
    </dgm:pt>
    <dgm:pt modelId="{C476A8A3-B4D5-4A66-97AE-6EE493F2D8BE}" type="sibTrans" cxnId="{BFDF0C1F-F3BF-4CA3-B47E-ADFE72CE9B8E}">
      <dgm:prSet/>
      <dgm:spPr/>
      <dgm:t>
        <a:bodyPr/>
        <a:lstStyle/>
        <a:p>
          <a:endParaRPr lang="en-US"/>
        </a:p>
      </dgm:t>
    </dgm:pt>
    <dgm:pt modelId="{2B49D2B0-C9D8-4F24-8487-EADBF82D9444}">
      <dgm:prSet/>
      <dgm:spPr/>
      <dgm:t>
        <a:bodyPr/>
        <a:lstStyle/>
        <a:p>
          <a:pPr>
            <a:lnSpc>
              <a:spcPct val="100000"/>
            </a:lnSpc>
          </a:pPr>
          <a:r>
            <a:rPr lang="en-US" dirty="0">
              <a:solidFill>
                <a:schemeClr val="bg1"/>
              </a:solidFill>
            </a:rPr>
            <a:t>Do not confuse clinically significant aliased flow with angle created aliasing.</a:t>
          </a:r>
        </a:p>
      </dgm:t>
    </dgm:pt>
    <dgm:pt modelId="{BD1E82CE-1774-45B1-92D9-543EE2661655}" type="parTrans" cxnId="{C0C5A003-4451-4378-8CB3-D2A098F2FF4A}">
      <dgm:prSet/>
      <dgm:spPr/>
      <dgm:t>
        <a:bodyPr/>
        <a:lstStyle/>
        <a:p>
          <a:endParaRPr lang="en-US"/>
        </a:p>
      </dgm:t>
    </dgm:pt>
    <dgm:pt modelId="{41186DF2-EC62-444E-91CD-20B1E7F359B0}" type="sibTrans" cxnId="{C0C5A003-4451-4378-8CB3-D2A098F2FF4A}">
      <dgm:prSet/>
      <dgm:spPr/>
      <dgm:t>
        <a:bodyPr/>
        <a:lstStyle/>
        <a:p>
          <a:endParaRPr lang="en-US"/>
        </a:p>
      </dgm:t>
    </dgm:pt>
    <dgm:pt modelId="{C401C58C-16AA-44C2-A6DA-4E9A044DA79F}" type="pres">
      <dgm:prSet presAssocID="{6E93A2A6-070D-4B7C-8598-AA74B95889D4}" presName="root" presStyleCnt="0">
        <dgm:presLayoutVars>
          <dgm:dir/>
          <dgm:resizeHandles val="exact"/>
        </dgm:presLayoutVars>
      </dgm:prSet>
      <dgm:spPr/>
    </dgm:pt>
    <dgm:pt modelId="{52E7F791-9F36-4C00-835D-51878D20E660}" type="pres">
      <dgm:prSet presAssocID="{CB5BDEA3-722B-4F6B-A76D-D1494963D186}" presName="compNode" presStyleCnt="0"/>
      <dgm:spPr/>
    </dgm:pt>
    <dgm:pt modelId="{AA945AF3-9C1D-4FAC-80F9-EDC5E0C0536B}" type="pres">
      <dgm:prSet presAssocID="{CB5BDEA3-722B-4F6B-A76D-D1494963D186}" presName="bgRect" presStyleLbl="bgShp" presStyleIdx="0" presStyleCnt="3"/>
      <dgm:spPr/>
    </dgm:pt>
    <dgm:pt modelId="{00429D70-E542-4575-B180-0108C1B16DBB}" type="pres">
      <dgm:prSet presAssocID="{CB5BDEA3-722B-4F6B-A76D-D1494963D1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071F6037-085E-4F61-AB01-91CA915CA9C1}" type="pres">
      <dgm:prSet presAssocID="{CB5BDEA3-722B-4F6B-A76D-D1494963D186}" presName="spaceRect" presStyleCnt="0"/>
      <dgm:spPr/>
    </dgm:pt>
    <dgm:pt modelId="{F602E97D-EA8C-4CC7-B9B4-B9A39A28DCC0}" type="pres">
      <dgm:prSet presAssocID="{CB5BDEA3-722B-4F6B-A76D-D1494963D186}" presName="parTx" presStyleLbl="revTx" presStyleIdx="0" presStyleCnt="3">
        <dgm:presLayoutVars>
          <dgm:chMax val="0"/>
          <dgm:chPref val="0"/>
        </dgm:presLayoutVars>
      </dgm:prSet>
      <dgm:spPr/>
    </dgm:pt>
    <dgm:pt modelId="{7D5E66A3-796B-4A22-ACEA-08E74E081EC6}" type="pres">
      <dgm:prSet presAssocID="{D4B5C91C-D86F-4586-A9AE-235FF7CE9235}" presName="sibTrans" presStyleCnt="0"/>
      <dgm:spPr/>
    </dgm:pt>
    <dgm:pt modelId="{3CF18956-67DD-4AD2-B15A-5A1B0FFE7E14}" type="pres">
      <dgm:prSet presAssocID="{270C4727-552B-410F-BC90-1B288E281F7D}" presName="compNode" presStyleCnt="0"/>
      <dgm:spPr/>
    </dgm:pt>
    <dgm:pt modelId="{EC1DE87B-42F6-42DD-BDF2-0AA724B30121}" type="pres">
      <dgm:prSet presAssocID="{270C4727-552B-410F-BC90-1B288E281F7D}" presName="bgRect" presStyleLbl="bgShp" presStyleIdx="1" presStyleCnt="3"/>
      <dgm:spPr/>
    </dgm:pt>
    <dgm:pt modelId="{BD20E133-E579-4422-AE60-FDB96624A9E8}" type="pres">
      <dgm:prSet presAssocID="{270C4727-552B-410F-BC90-1B288E281F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set scene"/>
        </a:ext>
      </dgm:extLst>
    </dgm:pt>
    <dgm:pt modelId="{6EA2B8F8-B1D1-4BF2-9DF1-0E757881A54D}" type="pres">
      <dgm:prSet presAssocID="{270C4727-552B-410F-BC90-1B288E281F7D}" presName="spaceRect" presStyleCnt="0"/>
      <dgm:spPr/>
    </dgm:pt>
    <dgm:pt modelId="{AD2E3CC9-DDF1-4823-9048-EFF014AA2030}" type="pres">
      <dgm:prSet presAssocID="{270C4727-552B-410F-BC90-1B288E281F7D}" presName="parTx" presStyleLbl="revTx" presStyleIdx="1" presStyleCnt="3">
        <dgm:presLayoutVars>
          <dgm:chMax val="0"/>
          <dgm:chPref val="0"/>
        </dgm:presLayoutVars>
      </dgm:prSet>
      <dgm:spPr/>
    </dgm:pt>
    <dgm:pt modelId="{E3B0669C-EE51-4BB3-A069-A483B691AF04}" type="pres">
      <dgm:prSet presAssocID="{C476A8A3-B4D5-4A66-97AE-6EE493F2D8BE}" presName="sibTrans" presStyleCnt="0"/>
      <dgm:spPr/>
    </dgm:pt>
    <dgm:pt modelId="{8C0DA997-4EFC-44F6-A275-189B517EEFDC}" type="pres">
      <dgm:prSet presAssocID="{2B49D2B0-C9D8-4F24-8487-EADBF82D9444}" presName="compNode" presStyleCnt="0"/>
      <dgm:spPr/>
    </dgm:pt>
    <dgm:pt modelId="{51629E96-02CB-4BD6-B83B-0723B5CE5E73}" type="pres">
      <dgm:prSet presAssocID="{2B49D2B0-C9D8-4F24-8487-EADBF82D9444}" presName="bgRect" presStyleLbl="bgShp" presStyleIdx="2" presStyleCnt="3"/>
      <dgm:spPr/>
    </dgm:pt>
    <dgm:pt modelId="{2434D9CC-C7CF-46C5-87CA-8148E18AA7DE}" type="pres">
      <dgm:prSet presAssocID="{2B49D2B0-C9D8-4F24-8487-EADBF82D94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905CFED3-C7EF-4460-8EC5-4E945AD1B9CA}" type="pres">
      <dgm:prSet presAssocID="{2B49D2B0-C9D8-4F24-8487-EADBF82D9444}" presName="spaceRect" presStyleCnt="0"/>
      <dgm:spPr/>
    </dgm:pt>
    <dgm:pt modelId="{3A977EEA-EF0A-41FA-A80E-A5BA246B31C7}" type="pres">
      <dgm:prSet presAssocID="{2B49D2B0-C9D8-4F24-8487-EADBF82D9444}" presName="parTx" presStyleLbl="revTx" presStyleIdx="2" presStyleCnt="3">
        <dgm:presLayoutVars>
          <dgm:chMax val="0"/>
          <dgm:chPref val="0"/>
        </dgm:presLayoutVars>
      </dgm:prSet>
      <dgm:spPr/>
    </dgm:pt>
  </dgm:ptLst>
  <dgm:cxnLst>
    <dgm:cxn modelId="{C0C5A003-4451-4378-8CB3-D2A098F2FF4A}" srcId="{6E93A2A6-070D-4B7C-8598-AA74B95889D4}" destId="{2B49D2B0-C9D8-4F24-8487-EADBF82D9444}" srcOrd="2" destOrd="0" parTransId="{BD1E82CE-1774-45B1-92D9-543EE2661655}" sibTransId="{41186DF2-EC62-444E-91CD-20B1E7F359B0}"/>
    <dgm:cxn modelId="{BFDF0C1F-F3BF-4CA3-B47E-ADFE72CE9B8E}" srcId="{6E93A2A6-070D-4B7C-8598-AA74B95889D4}" destId="{270C4727-552B-410F-BC90-1B288E281F7D}" srcOrd="1" destOrd="0" parTransId="{0AD64A8D-F3F7-4514-ACDC-24CC5B0E51FE}" sibTransId="{C476A8A3-B4D5-4A66-97AE-6EE493F2D8BE}"/>
    <dgm:cxn modelId="{9C3C3822-D11A-47B8-A23C-3E1FBC0BAE9D}" type="presOf" srcId="{CB5BDEA3-722B-4F6B-A76D-D1494963D186}" destId="{F602E97D-EA8C-4CC7-B9B4-B9A39A28DCC0}" srcOrd="0" destOrd="0" presId="urn:microsoft.com/office/officeart/2018/2/layout/IconVerticalSolidList"/>
    <dgm:cxn modelId="{F51F7445-3335-4DA6-9053-7EAFD133EA6F}" type="presOf" srcId="{6E93A2A6-070D-4B7C-8598-AA74B95889D4}" destId="{C401C58C-16AA-44C2-A6DA-4E9A044DA79F}" srcOrd="0" destOrd="0" presId="urn:microsoft.com/office/officeart/2018/2/layout/IconVerticalSolidList"/>
    <dgm:cxn modelId="{80D025DB-94AC-478B-A1F2-7B07584CB4B1}" type="presOf" srcId="{270C4727-552B-410F-BC90-1B288E281F7D}" destId="{AD2E3CC9-DDF1-4823-9048-EFF014AA2030}" srcOrd="0" destOrd="0" presId="urn:microsoft.com/office/officeart/2018/2/layout/IconVerticalSolidList"/>
    <dgm:cxn modelId="{94AD42E0-4CC1-4576-A8D3-3AF0E5C6E033}" type="presOf" srcId="{2B49D2B0-C9D8-4F24-8487-EADBF82D9444}" destId="{3A977EEA-EF0A-41FA-A80E-A5BA246B31C7}" srcOrd="0" destOrd="0" presId="urn:microsoft.com/office/officeart/2018/2/layout/IconVerticalSolidList"/>
    <dgm:cxn modelId="{8D7BD7E6-8EC9-4389-961D-38AE6BF0B90B}" srcId="{6E93A2A6-070D-4B7C-8598-AA74B95889D4}" destId="{CB5BDEA3-722B-4F6B-A76D-D1494963D186}" srcOrd="0" destOrd="0" parTransId="{A18F9AAE-A85A-49DB-8EE0-419D30D04278}" sibTransId="{D4B5C91C-D86F-4586-A9AE-235FF7CE9235}"/>
    <dgm:cxn modelId="{9502D141-9D61-43A6-B8D5-D160958C8550}" type="presParOf" srcId="{C401C58C-16AA-44C2-A6DA-4E9A044DA79F}" destId="{52E7F791-9F36-4C00-835D-51878D20E660}" srcOrd="0" destOrd="0" presId="urn:microsoft.com/office/officeart/2018/2/layout/IconVerticalSolidList"/>
    <dgm:cxn modelId="{238FDBE3-A7EB-4CD5-AA67-C289E3B7E7F8}" type="presParOf" srcId="{52E7F791-9F36-4C00-835D-51878D20E660}" destId="{AA945AF3-9C1D-4FAC-80F9-EDC5E0C0536B}" srcOrd="0" destOrd="0" presId="urn:microsoft.com/office/officeart/2018/2/layout/IconVerticalSolidList"/>
    <dgm:cxn modelId="{23BF97FC-BC44-4CD5-AA8D-9FBFBEF0A088}" type="presParOf" srcId="{52E7F791-9F36-4C00-835D-51878D20E660}" destId="{00429D70-E542-4575-B180-0108C1B16DBB}" srcOrd="1" destOrd="0" presId="urn:microsoft.com/office/officeart/2018/2/layout/IconVerticalSolidList"/>
    <dgm:cxn modelId="{F967BE5E-CA09-48A7-9023-BCAAC1B15994}" type="presParOf" srcId="{52E7F791-9F36-4C00-835D-51878D20E660}" destId="{071F6037-085E-4F61-AB01-91CA915CA9C1}" srcOrd="2" destOrd="0" presId="urn:microsoft.com/office/officeart/2018/2/layout/IconVerticalSolidList"/>
    <dgm:cxn modelId="{1CD16DF6-B1C0-4C3D-A4AA-D3DED52482D5}" type="presParOf" srcId="{52E7F791-9F36-4C00-835D-51878D20E660}" destId="{F602E97D-EA8C-4CC7-B9B4-B9A39A28DCC0}" srcOrd="3" destOrd="0" presId="urn:microsoft.com/office/officeart/2018/2/layout/IconVerticalSolidList"/>
    <dgm:cxn modelId="{9240D3E9-B6A2-499E-BDEB-6F47BE542218}" type="presParOf" srcId="{C401C58C-16AA-44C2-A6DA-4E9A044DA79F}" destId="{7D5E66A3-796B-4A22-ACEA-08E74E081EC6}" srcOrd="1" destOrd="0" presId="urn:microsoft.com/office/officeart/2018/2/layout/IconVerticalSolidList"/>
    <dgm:cxn modelId="{5E7C205D-881A-485F-ADC9-89DA6B9DAF5C}" type="presParOf" srcId="{C401C58C-16AA-44C2-A6DA-4E9A044DA79F}" destId="{3CF18956-67DD-4AD2-B15A-5A1B0FFE7E14}" srcOrd="2" destOrd="0" presId="urn:microsoft.com/office/officeart/2018/2/layout/IconVerticalSolidList"/>
    <dgm:cxn modelId="{D7CB1B2E-5575-40A1-BF93-50F5CBE9D079}" type="presParOf" srcId="{3CF18956-67DD-4AD2-B15A-5A1B0FFE7E14}" destId="{EC1DE87B-42F6-42DD-BDF2-0AA724B30121}" srcOrd="0" destOrd="0" presId="urn:microsoft.com/office/officeart/2018/2/layout/IconVerticalSolidList"/>
    <dgm:cxn modelId="{72B9F7AE-3CB1-4728-A702-D052640854FD}" type="presParOf" srcId="{3CF18956-67DD-4AD2-B15A-5A1B0FFE7E14}" destId="{BD20E133-E579-4422-AE60-FDB96624A9E8}" srcOrd="1" destOrd="0" presId="urn:microsoft.com/office/officeart/2018/2/layout/IconVerticalSolidList"/>
    <dgm:cxn modelId="{E938BDFD-44C4-4B0F-B656-863F473B9A93}" type="presParOf" srcId="{3CF18956-67DD-4AD2-B15A-5A1B0FFE7E14}" destId="{6EA2B8F8-B1D1-4BF2-9DF1-0E757881A54D}" srcOrd="2" destOrd="0" presId="urn:microsoft.com/office/officeart/2018/2/layout/IconVerticalSolidList"/>
    <dgm:cxn modelId="{D7E70327-6BE8-4DE0-A373-63240FEEC1B9}" type="presParOf" srcId="{3CF18956-67DD-4AD2-B15A-5A1B0FFE7E14}" destId="{AD2E3CC9-DDF1-4823-9048-EFF014AA2030}" srcOrd="3" destOrd="0" presId="urn:microsoft.com/office/officeart/2018/2/layout/IconVerticalSolidList"/>
    <dgm:cxn modelId="{8081161A-1698-4A1D-BC23-DE56D8E36A93}" type="presParOf" srcId="{C401C58C-16AA-44C2-A6DA-4E9A044DA79F}" destId="{E3B0669C-EE51-4BB3-A069-A483B691AF04}" srcOrd="3" destOrd="0" presId="urn:microsoft.com/office/officeart/2018/2/layout/IconVerticalSolidList"/>
    <dgm:cxn modelId="{44C12A7B-1E92-4403-8ADF-8D46687B7572}" type="presParOf" srcId="{C401C58C-16AA-44C2-A6DA-4E9A044DA79F}" destId="{8C0DA997-4EFC-44F6-A275-189B517EEFDC}" srcOrd="4" destOrd="0" presId="urn:microsoft.com/office/officeart/2018/2/layout/IconVerticalSolidList"/>
    <dgm:cxn modelId="{E8D3F182-B250-4A97-BBCE-EF97078A7D79}" type="presParOf" srcId="{8C0DA997-4EFC-44F6-A275-189B517EEFDC}" destId="{51629E96-02CB-4BD6-B83B-0723B5CE5E73}" srcOrd="0" destOrd="0" presId="urn:microsoft.com/office/officeart/2018/2/layout/IconVerticalSolidList"/>
    <dgm:cxn modelId="{8FAAAFBD-C330-4281-BF55-E081EA5525A7}" type="presParOf" srcId="{8C0DA997-4EFC-44F6-A275-189B517EEFDC}" destId="{2434D9CC-C7CF-46C5-87CA-8148E18AA7DE}" srcOrd="1" destOrd="0" presId="urn:microsoft.com/office/officeart/2018/2/layout/IconVerticalSolidList"/>
    <dgm:cxn modelId="{5F900108-14C9-4AA5-B9C4-D7C314CD6996}" type="presParOf" srcId="{8C0DA997-4EFC-44F6-A275-189B517EEFDC}" destId="{905CFED3-C7EF-4460-8EC5-4E945AD1B9CA}" srcOrd="2" destOrd="0" presId="urn:microsoft.com/office/officeart/2018/2/layout/IconVerticalSolidList"/>
    <dgm:cxn modelId="{254A7965-9708-450D-8B36-F0935F1FD133}" type="presParOf" srcId="{8C0DA997-4EFC-44F6-A275-189B517EEFDC}" destId="{3A977EEA-EF0A-41FA-A80E-A5BA246B31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BF3F4-BC18-4B8A-9ABD-7B1D1B81B3B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CC7FADF-1713-463C-A203-5D6815237CB2}">
      <dgm:prSet/>
      <dgm:spPr/>
      <dgm:t>
        <a:bodyPr/>
        <a:lstStyle/>
        <a:p>
          <a:r>
            <a:rPr lang="en-US"/>
            <a:t>Amplifies the overall strength of the returning color freq. shifts.</a:t>
          </a:r>
        </a:p>
      </dgm:t>
    </dgm:pt>
    <dgm:pt modelId="{50A35F1C-BEC9-4E35-A220-77D961E6C4C5}" type="parTrans" cxnId="{2D58EF84-215F-4E98-8FEB-C20EDC711AF5}">
      <dgm:prSet/>
      <dgm:spPr/>
      <dgm:t>
        <a:bodyPr/>
        <a:lstStyle/>
        <a:p>
          <a:endParaRPr lang="en-US"/>
        </a:p>
      </dgm:t>
    </dgm:pt>
    <dgm:pt modelId="{A2257420-E9CF-45C9-B2A4-9648E723B7AA}" type="sibTrans" cxnId="{2D58EF84-215F-4E98-8FEB-C20EDC711AF5}">
      <dgm:prSet/>
      <dgm:spPr/>
      <dgm:t>
        <a:bodyPr/>
        <a:lstStyle/>
        <a:p>
          <a:endParaRPr lang="en-US"/>
        </a:p>
      </dgm:t>
    </dgm:pt>
    <dgm:pt modelId="{89A4078D-D6C5-4BCE-A5FB-5972E243DB3D}">
      <dgm:prSet/>
      <dgm:spPr/>
      <dgm:t>
        <a:bodyPr/>
        <a:lstStyle/>
        <a:p>
          <a:r>
            <a:rPr lang="en-US"/>
            <a:t>Does not increase insonation power.</a:t>
          </a:r>
        </a:p>
      </dgm:t>
    </dgm:pt>
    <dgm:pt modelId="{BF40979B-EAE8-4696-AB34-D659056B11BC}" type="parTrans" cxnId="{5707369E-17E8-4D79-AE64-95DD99196AF7}">
      <dgm:prSet/>
      <dgm:spPr/>
      <dgm:t>
        <a:bodyPr/>
        <a:lstStyle/>
        <a:p>
          <a:endParaRPr lang="en-US"/>
        </a:p>
      </dgm:t>
    </dgm:pt>
    <dgm:pt modelId="{309758C2-F569-4E4C-9DE7-F0DC8677E533}" type="sibTrans" cxnId="{5707369E-17E8-4D79-AE64-95DD99196AF7}">
      <dgm:prSet/>
      <dgm:spPr/>
      <dgm:t>
        <a:bodyPr/>
        <a:lstStyle/>
        <a:p>
          <a:endParaRPr lang="en-US"/>
        </a:p>
      </dgm:t>
    </dgm:pt>
    <dgm:pt modelId="{FCFAEB6C-FC9E-4AF2-B9A6-224B5E13A02C}">
      <dgm:prSet/>
      <dgm:spPr/>
      <dgm:t>
        <a:bodyPr/>
        <a:lstStyle/>
        <a:p>
          <a:r>
            <a:rPr lang="en-US"/>
            <a:t>Allows control of the amount of color in a vessel.</a:t>
          </a:r>
        </a:p>
      </dgm:t>
    </dgm:pt>
    <dgm:pt modelId="{6DFA3033-1BAF-48F9-A087-293410D8E1F9}" type="parTrans" cxnId="{A67F2659-6264-4A4A-8279-F12717D500CA}">
      <dgm:prSet/>
      <dgm:spPr/>
      <dgm:t>
        <a:bodyPr/>
        <a:lstStyle/>
        <a:p>
          <a:endParaRPr lang="en-US"/>
        </a:p>
      </dgm:t>
    </dgm:pt>
    <dgm:pt modelId="{AA40D5A4-F0B3-40A5-B624-334234270D4B}" type="sibTrans" cxnId="{A67F2659-6264-4A4A-8279-F12717D500CA}">
      <dgm:prSet/>
      <dgm:spPr/>
      <dgm:t>
        <a:bodyPr/>
        <a:lstStyle/>
        <a:p>
          <a:endParaRPr lang="en-US"/>
        </a:p>
      </dgm:t>
    </dgm:pt>
    <dgm:pt modelId="{F9F3B409-C47A-40C2-A5FF-6224A2F07484}">
      <dgm:prSet/>
      <dgm:spPr/>
      <dgm:t>
        <a:bodyPr/>
        <a:lstStyle/>
        <a:p>
          <a:r>
            <a:rPr lang="en-US"/>
            <a:t>Always &gt; color gain until color splash occurs then &lt; to appropriate level.</a:t>
          </a:r>
        </a:p>
      </dgm:t>
    </dgm:pt>
    <dgm:pt modelId="{5A5BC036-7A4D-402B-A9A0-F6B0222659A9}" type="parTrans" cxnId="{10C10FEC-7E66-4546-BE4C-84B194DA25E6}">
      <dgm:prSet/>
      <dgm:spPr/>
      <dgm:t>
        <a:bodyPr/>
        <a:lstStyle/>
        <a:p>
          <a:endParaRPr lang="en-US"/>
        </a:p>
      </dgm:t>
    </dgm:pt>
    <dgm:pt modelId="{96FE996D-6448-4F8B-A298-CA6F48326487}" type="sibTrans" cxnId="{10C10FEC-7E66-4546-BE4C-84B194DA25E6}">
      <dgm:prSet/>
      <dgm:spPr/>
      <dgm:t>
        <a:bodyPr/>
        <a:lstStyle/>
        <a:p>
          <a:endParaRPr lang="en-US"/>
        </a:p>
      </dgm:t>
    </dgm:pt>
    <dgm:pt modelId="{1C85558A-BB6A-4122-AB1A-929FC68095F6}" type="pres">
      <dgm:prSet presAssocID="{A2EBF3F4-BC18-4B8A-9ABD-7B1D1B81B3B3}" presName="vert0" presStyleCnt="0">
        <dgm:presLayoutVars>
          <dgm:dir/>
          <dgm:animOne val="branch"/>
          <dgm:animLvl val="lvl"/>
        </dgm:presLayoutVars>
      </dgm:prSet>
      <dgm:spPr/>
    </dgm:pt>
    <dgm:pt modelId="{BC891E96-399D-43FD-8A9E-05589A02B2DB}" type="pres">
      <dgm:prSet presAssocID="{ACC7FADF-1713-463C-A203-5D6815237CB2}" presName="thickLine" presStyleLbl="alignNode1" presStyleIdx="0" presStyleCnt="4"/>
      <dgm:spPr/>
    </dgm:pt>
    <dgm:pt modelId="{A0DD6EB7-54FD-4112-8891-C135D8BEE10B}" type="pres">
      <dgm:prSet presAssocID="{ACC7FADF-1713-463C-A203-5D6815237CB2}" presName="horz1" presStyleCnt="0"/>
      <dgm:spPr/>
    </dgm:pt>
    <dgm:pt modelId="{509964BD-F9D8-40CE-AC88-7B9ABBA49AE9}" type="pres">
      <dgm:prSet presAssocID="{ACC7FADF-1713-463C-A203-5D6815237CB2}" presName="tx1" presStyleLbl="revTx" presStyleIdx="0" presStyleCnt="4"/>
      <dgm:spPr/>
    </dgm:pt>
    <dgm:pt modelId="{3A92F5A2-E1B5-486F-B929-F6C9EA02CEE8}" type="pres">
      <dgm:prSet presAssocID="{ACC7FADF-1713-463C-A203-5D6815237CB2}" presName="vert1" presStyleCnt="0"/>
      <dgm:spPr/>
    </dgm:pt>
    <dgm:pt modelId="{8046C054-2980-4AA6-864D-F2A299E47014}" type="pres">
      <dgm:prSet presAssocID="{89A4078D-D6C5-4BCE-A5FB-5972E243DB3D}" presName="thickLine" presStyleLbl="alignNode1" presStyleIdx="1" presStyleCnt="4"/>
      <dgm:spPr/>
    </dgm:pt>
    <dgm:pt modelId="{3A25E9A8-B528-449B-AF02-E46E14A9D7FF}" type="pres">
      <dgm:prSet presAssocID="{89A4078D-D6C5-4BCE-A5FB-5972E243DB3D}" presName="horz1" presStyleCnt="0"/>
      <dgm:spPr/>
    </dgm:pt>
    <dgm:pt modelId="{2154B013-7DDA-4169-903F-F6B64888EF27}" type="pres">
      <dgm:prSet presAssocID="{89A4078D-D6C5-4BCE-A5FB-5972E243DB3D}" presName="tx1" presStyleLbl="revTx" presStyleIdx="1" presStyleCnt="4"/>
      <dgm:spPr/>
    </dgm:pt>
    <dgm:pt modelId="{DE814FA9-D9D1-4B01-9174-1ED187C4C0AB}" type="pres">
      <dgm:prSet presAssocID="{89A4078D-D6C5-4BCE-A5FB-5972E243DB3D}" presName="vert1" presStyleCnt="0"/>
      <dgm:spPr/>
    </dgm:pt>
    <dgm:pt modelId="{9AF20FBD-6CAE-49E2-8903-0E00A88A6734}" type="pres">
      <dgm:prSet presAssocID="{FCFAEB6C-FC9E-4AF2-B9A6-224B5E13A02C}" presName="thickLine" presStyleLbl="alignNode1" presStyleIdx="2" presStyleCnt="4"/>
      <dgm:spPr/>
    </dgm:pt>
    <dgm:pt modelId="{7A7906C8-E264-401D-BE63-396EC148FD28}" type="pres">
      <dgm:prSet presAssocID="{FCFAEB6C-FC9E-4AF2-B9A6-224B5E13A02C}" presName="horz1" presStyleCnt="0"/>
      <dgm:spPr/>
    </dgm:pt>
    <dgm:pt modelId="{3BDCA88E-B7EB-4636-9D66-20E82AA84AB7}" type="pres">
      <dgm:prSet presAssocID="{FCFAEB6C-FC9E-4AF2-B9A6-224B5E13A02C}" presName="tx1" presStyleLbl="revTx" presStyleIdx="2" presStyleCnt="4"/>
      <dgm:spPr/>
    </dgm:pt>
    <dgm:pt modelId="{BFA8ACF7-634A-4C73-94F8-5042BF6A2376}" type="pres">
      <dgm:prSet presAssocID="{FCFAEB6C-FC9E-4AF2-B9A6-224B5E13A02C}" presName="vert1" presStyleCnt="0"/>
      <dgm:spPr/>
    </dgm:pt>
    <dgm:pt modelId="{635D6D7C-8FA3-4A38-ACEA-E60820749C12}" type="pres">
      <dgm:prSet presAssocID="{F9F3B409-C47A-40C2-A5FF-6224A2F07484}" presName="thickLine" presStyleLbl="alignNode1" presStyleIdx="3" presStyleCnt="4"/>
      <dgm:spPr/>
    </dgm:pt>
    <dgm:pt modelId="{19EA1EDE-0493-4FD8-9F23-09823782803A}" type="pres">
      <dgm:prSet presAssocID="{F9F3B409-C47A-40C2-A5FF-6224A2F07484}" presName="horz1" presStyleCnt="0"/>
      <dgm:spPr/>
    </dgm:pt>
    <dgm:pt modelId="{7B8FE98A-93F1-44BF-B689-3E89E6AF5353}" type="pres">
      <dgm:prSet presAssocID="{F9F3B409-C47A-40C2-A5FF-6224A2F07484}" presName="tx1" presStyleLbl="revTx" presStyleIdx="3" presStyleCnt="4"/>
      <dgm:spPr/>
    </dgm:pt>
    <dgm:pt modelId="{AAC126B4-235A-4C49-B981-6D7E19D0D14E}" type="pres">
      <dgm:prSet presAssocID="{F9F3B409-C47A-40C2-A5FF-6224A2F07484}" presName="vert1" presStyleCnt="0"/>
      <dgm:spPr/>
    </dgm:pt>
  </dgm:ptLst>
  <dgm:cxnLst>
    <dgm:cxn modelId="{43F16D6B-6A25-4D2C-89FB-B61C2D989CB6}" type="presOf" srcId="{89A4078D-D6C5-4BCE-A5FB-5972E243DB3D}" destId="{2154B013-7DDA-4169-903F-F6B64888EF27}" srcOrd="0" destOrd="0" presId="urn:microsoft.com/office/officeart/2008/layout/LinedList"/>
    <dgm:cxn modelId="{A67F2659-6264-4A4A-8279-F12717D500CA}" srcId="{A2EBF3F4-BC18-4B8A-9ABD-7B1D1B81B3B3}" destId="{FCFAEB6C-FC9E-4AF2-B9A6-224B5E13A02C}" srcOrd="2" destOrd="0" parTransId="{6DFA3033-1BAF-48F9-A087-293410D8E1F9}" sibTransId="{AA40D5A4-F0B3-40A5-B624-334234270D4B}"/>
    <dgm:cxn modelId="{223B147E-39F3-4BEC-9C59-A6C6825568DA}" type="presOf" srcId="{A2EBF3F4-BC18-4B8A-9ABD-7B1D1B81B3B3}" destId="{1C85558A-BB6A-4122-AB1A-929FC68095F6}" srcOrd="0" destOrd="0" presId="urn:microsoft.com/office/officeart/2008/layout/LinedList"/>
    <dgm:cxn modelId="{2D58EF84-215F-4E98-8FEB-C20EDC711AF5}" srcId="{A2EBF3F4-BC18-4B8A-9ABD-7B1D1B81B3B3}" destId="{ACC7FADF-1713-463C-A203-5D6815237CB2}" srcOrd="0" destOrd="0" parTransId="{50A35F1C-BEC9-4E35-A220-77D961E6C4C5}" sibTransId="{A2257420-E9CF-45C9-B2A4-9648E723B7AA}"/>
    <dgm:cxn modelId="{5707369E-17E8-4D79-AE64-95DD99196AF7}" srcId="{A2EBF3F4-BC18-4B8A-9ABD-7B1D1B81B3B3}" destId="{89A4078D-D6C5-4BCE-A5FB-5972E243DB3D}" srcOrd="1" destOrd="0" parTransId="{BF40979B-EAE8-4696-AB34-D659056B11BC}" sibTransId="{309758C2-F569-4E4C-9DE7-F0DC8677E533}"/>
    <dgm:cxn modelId="{1F1DA0C3-89D1-4383-AC5B-7860B0510479}" type="presOf" srcId="{F9F3B409-C47A-40C2-A5FF-6224A2F07484}" destId="{7B8FE98A-93F1-44BF-B689-3E89E6AF5353}" srcOrd="0" destOrd="0" presId="urn:microsoft.com/office/officeart/2008/layout/LinedList"/>
    <dgm:cxn modelId="{432AB0C3-7755-48EF-8CFE-2BFBA007589B}" type="presOf" srcId="{FCFAEB6C-FC9E-4AF2-B9A6-224B5E13A02C}" destId="{3BDCA88E-B7EB-4636-9D66-20E82AA84AB7}" srcOrd="0" destOrd="0" presId="urn:microsoft.com/office/officeart/2008/layout/LinedList"/>
    <dgm:cxn modelId="{058E41DD-8462-49D8-8A65-A095A1EED272}" type="presOf" srcId="{ACC7FADF-1713-463C-A203-5D6815237CB2}" destId="{509964BD-F9D8-40CE-AC88-7B9ABBA49AE9}" srcOrd="0" destOrd="0" presId="urn:microsoft.com/office/officeart/2008/layout/LinedList"/>
    <dgm:cxn modelId="{10C10FEC-7E66-4546-BE4C-84B194DA25E6}" srcId="{A2EBF3F4-BC18-4B8A-9ABD-7B1D1B81B3B3}" destId="{F9F3B409-C47A-40C2-A5FF-6224A2F07484}" srcOrd="3" destOrd="0" parTransId="{5A5BC036-7A4D-402B-A9A0-F6B0222659A9}" sibTransId="{96FE996D-6448-4F8B-A298-CA6F48326487}"/>
    <dgm:cxn modelId="{BF7FB8A5-63B1-47F1-A406-126FF42F90E7}" type="presParOf" srcId="{1C85558A-BB6A-4122-AB1A-929FC68095F6}" destId="{BC891E96-399D-43FD-8A9E-05589A02B2DB}" srcOrd="0" destOrd="0" presId="urn:microsoft.com/office/officeart/2008/layout/LinedList"/>
    <dgm:cxn modelId="{E6096124-43E6-4C61-9421-661F6714B242}" type="presParOf" srcId="{1C85558A-BB6A-4122-AB1A-929FC68095F6}" destId="{A0DD6EB7-54FD-4112-8891-C135D8BEE10B}" srcOrd="1" destOrd="0" presId="urn:microsoft.com/office/officeart/2008/layout/LinedList"/>
    <dgm:cxn modelId="{DBE31B3E-33C8-4AAE-A576-A1D39B9497FD}" type="presParOf" srcId="{A0DD6EB7-54FD-4112-8891-C135D8BEE10B}" destId="{509964BD-F9D8-40CE-AC88-7B9ABBA49AE9}" srcOrd="0" destOrd="0" presId="urn:microsoft.com/office/officeart/2008/layout/LinedList"/>
    <dgm:cxn modelId="{15831A6B-606F-4A28-8564-2D7A074734CF}" type="presParOf" srcId="{A0DD6EB7-54FD-4112-8891-C135D8BEE10B}" destId="{3A92F5A2-E1B5-486F-B929-F6C9EA02CEE8}" srcOrd="1" destOrd="0" presId="urn:microsoft.com/office/officeart/2008/layout/LinedList"/>
    <dgm:cxn modelId="{4CCB8E7D-1948-4268-890D-99B26EB02FDA}" type="presParOf" srcId="{1C85558A-BB6A-4122-AB1A-929FC68095F6}" destId="{8046C054-2980-4AA6-864D-F2A299E47014}" srcOrd="2" destOrd="0" presId="urn:microsoft.com/office/officeart/2008/layout/LinedList"/>
    <dgm:cxn modelId="{8D16B311-55FE-45DB-AA75-AA280C0BF7ED}" type="presParOf" srcId="{1C85558A-BB6A-4122-AB1A-929FC68095F6}" destId="{3A25E9A8-B528-449B-AF02-E46E14A9D7FF}" srcOrd="3" destOrd="0" presId="urn:microsoft.com/office/officeart/2008/layout/LinedList"/>
    <dgm:cxn modelId="{009124A2-FD91-422A-BA12-65925BD1303F}" type="presParOf" srcId="{3A25E9A8-B528-449B-AF02-E46E14A9D7FF}" destId="{2154B013-7DDA-4169-903F-F6B64888EF27}" srcOrd="0" destOrd="0" presId="urn:microsoft.com/office/officeart/2008/layout/LinedList"/>
    <dgm:cxn modelId="{339DF908-1315-48EF-9479-2A8104ABBDE2}" type="presParOf" srcId="{3A25E9A8-B528-449B-AF02-E46E14A9D7FF}" destId="{DE814FA9-D9D1-4B01-9174-1ED187C4C0AB}" srcOrd="1" destOrd="0" presId="urn:microsoft.com/office/officeart/2008/layout/LinedList"/>
    <dgm:cxn modelId="{C379FC79-D357-4996-9F6D-E07938AEA9DC}" type="presParOf" srcId="{1C85558A-BB6A-4122-AB1A-929FC68095F6}" destId="{9AF20FBD-6CAE-49E2-8903-0E00A88A6734}" srcOrd="4" destOrd="0" presId="urn:microsoft.com/office/officeart/2008/layout/LinedList"/>
    <dgm:cxn modelId="{3F619982-4B92-4051-9F19-D30D7F790907}" type="presParOf" srcId="{1C85558A-BB6A-4122-AB1A-929FC68095F6}" destId="{7A7906C8-E264-401D-BE63-396EC148FD28}" srcOrd="5" destOrd="0" presId="urn:microsoft.com/office/officeart/2008/layout/LinedList"/>
    <dgm:cxn modelId="{7E9255DE-8C95-4F97-8526-EFE2CD0B740B}" type="presParOf" srcId="{7A7906C8-E264-401D-BE63-396EC148FD28}" destId="{3BDCA88E-B7EB-4636-9D66-20E82AA84AB7}" srcOrd="0" destOrd="0" presId="urn:microsoft.com/office/officeart/2008/layout/LinedList"/>
    <dgm:cxn modelId="{6C519204-B69E-431A-8133-0048845662DF}" type="presParOf" srcId="{7A7906C8-E264-401D-BE63-396EC148FD28}" destId="{BFA8ACF7-634A-4C73-94F8-5042BF6A2376}" srcOrd="1" destOrd="0" presId="urn:microsoft.com/office/officeart/2008/layout/LinedList"/>
    <dgm:cxn modelId="{7EED73C7-1510-4B45-9C60-8B54BBD949AB}" type="presParOf" srcId="{1C85558A-BB6A-4122-AB1A-929FC68095F6}" destId="{635D6D7C-8FA3-4A38-ACEA-E60820749C12}" srcOrd="6" destOrd="0" presId="urn:microsoft.com/office/officeart/2008/layout/LinedList"/>
    <dgm:cxn modelId="{0512056C-EB2A-4994-AE4D-FAB0C7BEF61A}" type="presParOf" srcId="{1C85558A-BB6A-4122-AB1A-929FC68095F6}" destId="{19EA1EDE-0493-4FD8-9F23-09823782803A}" srcOrd="7" destOrd="0" presId="urn:microsoft.com/office/officeart/2008/layout/LinedList"/>
    <dgm:cxn modelId="{E6EB93A1-BC1D-4071-AC4B-2D9D09F82A84}" type="presParOf" srcId="{19EA1EDE-0493-4FD8-9F23-09823782803A}" destId="{7B8FE98A-93F1-44BF-B689-3E89E6AF5353}" srcOrd="0" destOrd="0" presId="urn:microsoft.com/office/officeart/2008/layout/LinedList"/>
    <dgm:cxn modelId="{23D95D0C-072F-414F-8E3E-D1F9ED7081DF}" type="presParOf" srcId="{19EA1EDE-0493-4FD8-9F23-09823782803A}" destId="{AAC126B4-235A-4C49-B981-6D7E19D0D1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806CFE-E9A5-4360-AFF3-F7A2FD4E05C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B20A22-F7FD-4A47-9D0F-CA1040994E9B}">
      <dgm:prSet/>
      <dgm:spPr/>
      <dgm:t>
        <a:bodyPr/>
        <a:lstStyle/>
        <a:p>
          <a:pPr>
            <a:lnSpc>
              <a:spcPct val="100000"/>
            </a:lnSpc>
          </a:pPr>
          <a:r>
            <a:rPr lang="en-US" dirty="0">
              <a:solidFill>
                <a:schemeClr val="bg1"/>
              </a:solidFill>
            </a:rPr>
            <a:t>A mosaic pattern is simply a mixture of all the available color map colors distributed in random patterns as turbulent freq. shifts would be. </a:t>
          </a:r>
        </a:p>
      </dgm:t>
    </dgm:pt>
    <dgm:pt modelId="{8B456037-7B4E-4706-B29E-094D5B8D581A}" type="parTrans" cxnId="{4784BB50-F0F8-462E-81F5-3F0B70BD8EEA}">
      <dgm:prSet/>
      <dgm:spPr/>
      <dgm:t>
        <a:bodyPr/>
        <a:lstStyle/>
        <a:p>
          <a:endParaRPr lang="en-US"/>
        </a:p>
      </dgm:t>
    </dgm:pt>
    <dgm:pt modelId="{2F0A532C-7248-4703-BB87-CFA6847EA845}" type="sibTrans" cxnId="{4784BB50-F0F8-462E-81F5-3F0B70BD8EEA}">
      <dgm:prSet/>
      <dgm:spPr/>
      <dgm:t>
        <a:bodyPr/>
        <a:lstStyle/>
        <a:p>
          <a:endParaRPr lang="en-US"/>
        </a:p>
      </dgm:t>
    </dgm:pt>
    <dgm:pt modelId="{D4566536-7BB4-4C4E-97B8-88D843C15C0E}">
      <dgm:prSet/>
      <dgm:spPr/>
      <dgm:t>
        <a:bodyPr/>
        <a:lstStyle/>
        <a:p>
          <a:pPr>
            <a:lnSpc>
              <a:spcPct val="100000"/>
            </a:lnSpc>
          </a:pPr>
          <a:r>
            <a:rPr lang="en-US" dirty="0">
              <a:solidFill>
                <a:schemeClr val="bg1"/>
              </a:solidFill>
            </a:rPr>
            <a:t>Turbulent blood flow would have blood cells moving in all directions (even reverse) and a mosaic pattern is a display of this activity.</a:t>
          </a:r>
        </a:p>
      </dgm:t>
    </dgm:pt>
    <dgm:pt modelId="{B4123831-B2C2-4BC0-99C7-F133B9283472}" type="parTrans" cxnId="{2692CBCC-DD91-4FCB-8C38-D32C30190715}">
      <dgm:prSet/>
      <dgm:spPr/>
      <dgm:t>
        <a:bodyPr/>
        <a:lstStyle/>
        <a:p>
          <a:endParaRPr lang="en-US"/>
        </a:p>
      </dgm:t>
    </dgm:pt>
    <dgm:pt modelId="{1CDAFB40-892C-431F-A524-BC91ABB833BE}" type="sibTrans" cxnId="{2692CBCC-DD91-4FCB-8C38-D32C30190715}">
      <dgm:prSet/>
      <dgm:spPr/>
      <dgm:t>
        <a:bodyPr/>
        <a:lstStyle/>
        <a:p>
          <a:endParaRPr lang="en-US"/>
        </a:p>
      </dgm:t>
    </dgm:pt>
    <dgm:pt modelId="{5FEB28DE-B68E-4AD3-A69B-483942D767D6}" type="pres">
      <dgm:prSet presAssocID="{72806CFE-E9A5-4360-AFF3-F7A2FD4E05CB}" presName="root" presStyleCnt="0">
        <dgm:presLayoutVars>
          <dgm:dir/>
          <dgm:resizeHandles val="exact"/>
        </dgm:presLayoutVars>
      </dgm:prSet>
      <dgm:spPr/>
    </dgm:pt>
    <dgm:pt modelId="{5B83E366-8056-4ED0-A402-34188609565D}" type="pres">
      <dgm:prSet presAssocID="{3FB20A22-F7FD-4A47-9D0F-CA1040994E9B}" presName="compNode" presStyleCnt="0"/>
      <dgm:spPr/>
    </dgm:pt>
    <dgm:pt modelId="{52614C3F-28B0-41AF-9C0A-469C82F95E7E}" type="pres">
      <dgm:prSet presAssocID="{3FB20A22-F7FD-4A47-9D0F-CA1040994E9B}" presName="bgRect" presStyleLbl="bgShp" presStyleIdx="0" presStyleCnt="2"/>
      <dgm:spPr/>
    </dgm:pt>
    <dgm:pt modelId="{104801FA-DD2E-463D-83DE-CB58A30A5D0C}" type="pres">
      <dgm:prSet presAssocID="{3FB20A22-F7FD-4A47-9D0F-CA1040994E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8D0A3080-9C04-4289-8CCC-116DBE693491}" type="pres">
      <dgm:prSet presAssocID="{3FB20A22-F7FD-4A47-9D0F-CA1040994E9B}" presName="spaceRect" presStyleCnt="0"/>
      <dgm:spPr/>
    </dgm:pt>
    <dgm:pt modelId="{50C6EF2B-6E9B-4B62-9523-015BD92CFAF3}" type="pres">
      <dgm:prSet presAssocID="{3FB20A22-F7FD-4A47-9D0F-CA1040994E9B}" presName="parTx" presStyleLbl="revTx" presStyleIdx="0" presStyleCnt="2">
        <dgm:presLayoutVars>
          <dgm:chMax val="0"/>
          <dgm:chPref val="0"/>
        </dgm:presLayoutVars>
      </dgm:prSet>
      <dgm:spPr/>
    </dgm:pt>
    <dgm:pt modelId="{B442AE13-BEE1-4A06-9F7A-FB1936EDF169}" type="pres">
      <dgm:prSet presAssocID="{2F0A532C-7248-4703-BB87-CFA6847EA845}" presName="sibTrans" presStyleCnt="0"/>
      <dgm:spPr/>
    </dgm:pt>
    <dgm:pt modelId="{EDD6D1A8-CD53-4CE1-BC5A-53DE84507D38}" type="pres">
      <dgm:prSet presAssocID="{D4566536-7BB4-4C4E-97B8-88D843C15C0E}" presName="compNode" presStyleCnt="0"/>
      <dgm:spPr/>
    </dgm:pt>
    <dgm:pt modelId="{04EFD8A4-BEDA-41DA-938D-A01F0A395089}" type="pres">
      <dgm:prSet presAssocID="{D4566536-7BB4-4C4E-97B8-88D843C15C0E}" presName="bgRect" presStyleLbl="bgShp" presStyleIdx="1" presStyleCnt="2"/>
      <dgm:spPr/>
    </dgm:pt>
    <dgm:pt modelId="{051704DB-58C1-45B4-AC28-219733B14DD6}" type="pres">
      <dgm:prSet presAssocID="{D4566536-7BB4-4C4E-97B8-88D843C15C0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E29290A5-AE99-4F58-A1BC-5B4B7880D1DC}" type="pres">
      <dgm:prSet presAssocID="{D4566536-7BB4-4C4E-97B8-88D843C15C0E}" presName="spaceRect" presStyleCnt="0"/>
      <dgm:spPr/>
    </dgm:pt>
    <dgm:pt modelId="{923AC818-0573-40B9-9520-46906D98AC41}" type="pres">
      <dgm:prSet presAssocID="{D4566536-7BB4-4C4E-97B8-88D843C15C0E}" presName="parTx" presStyleLbl="revTx" presStyleIdx="1" presStyleCnt="2">
        <dgm:presLayoutVars>
          <dgm:chMax val="0"/>
          <dgm:chPref val="0"/>
        </dgm:presLayoutVars>
      </dgm:prSet>
      <dgm:spPr/>
    </dgm:pt>
  </dgm:ptLst>
  <dgm:cxnLst>
    <dgm:cxn modelId="{F220494D-4112-4720-A78C-6E4BDA9332C2}" type="presOf" srcId="{72806CFE-E9A5-4360-AFF3-F7A2FD4E05CB}" destId="{5FEB28DE-B68E-4AD3-A69B-483942D767D6}" srcOrd="0" destOrd="0" presId="urn:microsoft.com/office/officeart/2018/2/layout/IconVerticalSolidList"/>
    <dgm:cxn modelId="{4784BB50-F0F8-462E-81F5-3F0B70BD8EEA}" srcId="{72806CFE-E9A5-4360-AFF3-F7A2FD4E05CB}" destId="{3FB20A22-F7FD-4A47-9D0F-CA1040994E9B}" srcOrd="0" destOrd="0" parTransId="{8B456037-7B4E-4706-B29E-094D5B8D581A}" sibTransId="{2F0A532C-7248-4703-BB87-CFA6847EA845}"/>
    <dgm:cxn modelId="{A20E58AD-95B2-4E11-98CC-311133482063}" type="presOf" srcId="{3FB20A22-F7FD-4A47-9D0F-CA1040994E9B}" destId="{50C6EF2B-6E9B-4B62-9523-015BD92CFAF3}" srcOrd="0" destOrd="0" presId="urn:microsoft.com/office/officeart/2018/2/layout/IconVerticalSolidList"/>
    <dgm:cxn modelId="{36C735B9-E13E-4344-86D7-A6D49B1254EA}" type="presOf" srcId="{D4566536-7BB4-4C4E-97B8-88D843C15C0E}" destId="{923AC818-0573-40B9-9520-46906D98AC41}" srcOrd="0" destOrd="0" presId="urn:microsoft.com/office/officeart/2018/2/layout/IconVerticalSolidList"/>
    <dgm:cxn modelId="{2692CBCC-DD91-4FCB-8C38-D32C30190715}" srcId="{72806CFE-E9A5-4360-AFF3-F7A2FD4E05CB}" destId="{D4566536-7BB4-4C4E-97B8-88D843C15C0E}" srcOrd="1" destOrd="0" parTransId="{B4123831-B2C2-4BC0-99C7-F133B9283472}" sibTransId="{1CDAFB40-892C-431F-A524-BC91ABB833BE}"/>
    <dgm:cxn modelId="{3826CFAB-919D-44B7-B27B-36663585CACB}" type="presParOf" srcId="{5FEB28DE-B68E-4AD3-A69B-483942D767D6}" destId="{5B83E366-8056-4ED0-A402-34188609565D}" srcOrd="0" destOrd="0" presId="urn:microsoft.com/office/officeart/2018/2/layout/IconVerticalSolidList"/>
    <dgm:cxn modelId="{0A3785E9-6314-4C99-9058-BB82A33F1886}" type="presParOf" srcId="{5B83E366-8056-4ED0-A402-34188609565D}" destId="{52614C3F-28B0-41AF-9C0A-469C82F95E7E}" srcOrd="0" destOrd="0" presId="urn:microsoft.com/office/officeart/2018/2/layout/IconVerticalSolidList"/>
    <dgm:cxn modelId="{A89084F9-88F8-4E63-93CE-C1803AC779CD}" type="presParOf" srcId="{5B83E366-8056-4ED0-A402-34188609565D}" destId="{104801FA-DD2E-463D-83DE-CB58A30A5D0C}" srcOrd="1" destOrd="0" presId="urn:microsoft.com/office/officeart/2018/2/layout/IconVerticalSolidList"/>
    <dgm:cxn modelId="{F698A3FA-756C-417A-BDEF-87A41741BBC8}" type="presParOf" srcId="{5B83E366-8056-4ED0-A402-34188609565D}" destId="{8D0A3080-9C04-4289-8CCC-116DBE693491}" srcOrd="2" destOrd="0" presId="urn:microsoft.com/office/officeart/2018/2/layout/IconVerticalSolidList"/>
    <dgm:cxn modelId="{36F32C54-E7A1-4BDF-8F93-F54CF915163F}" type="presParOf" srcId="{5B83E366-8056-4ED0-A402-34188609565D}" destId="{50C6EF2B-6E9B-4B62-9523-015BD92CFAF3}" srcOrd="3" destOrd="0" presId="urn:microsoft.com/office/officeart/2018/2/layout/IconVerticalSolidList"/>
    <dgm:cxn modelId="{8E7D487D-9257-46E5-BFCB-3DF8815DA81B}" type="presParOf" srcId="{5FEB28DE-B68E-4AD3-A69B-483942D767D6}" destId="{B442AE13-BEE1-4A06-9F7A-FB1936EDF169}" srcOrd="1" destOrd="0" presId="urn:microsoft.com/office/officeart/2018/2/layout/IconVerticalSolidList"/>
    <dgm:cxn modelId="{71C99928-BBB6-4E76-B900-59E1B201B322}" type="presParOf" srcId="{5FEB28DE-B68E-4AD3-A69B-483942D767D6}" destId="{EDD6D1A8-CD53-4CE1-BC5A-53DE84507D38}" srcOrd="2" destOrd="0" presId="urn:microsoft.com/office/officeart/2018/2/layout/IconVerticalSolidList"/>
    <dgm:cxn modelId="{271CF046-AD0B-4F7A-B97A-F56E30FEF7AB}" type="presParOf" srcId="{EDD6D1A8-CD53-4CE1-BC5A-53DE84507D38}" destId="{04EFD8A4-BEDA-41DA-938D-A01F0A395089}" srcOrd="0" destOrd="0" presId="urn:microsoft.com/office/officeart/2018/2/layout/IconVerticalSolidList"/>
    <dgm:cxn modelId="{80495829-3066-4284-9E5E-B1C4E7A4FA5A}" type="presParOf" srcId="{EDD6D1A8-CD53-4CE1-BC5A-53DE84507D38}" destId="{051704DB-58C1-45B4-AC28-219733B14DD6}" srcOrd="1" destOrd="0" presId="urn:microsoft.com/office/officeart/2018/2/layout/IconVerticalSolidList"/>
    <dgm:cxn modelId="{209B383F-9D86-4ED6-87D4-40CF914A4AC4}" type="presParOf" srcId="{EDD6D1A8-CD53-4CE1-BC5A-53DE84507D38}" destId="{E29290A5-AE99-4F58-A1BC-5B4B7880D1DC}" srcOrd="2" destOrd="0" presId="urn:microsoft.com/office/officeart/2018/2/layout/IconVerticalSolidList"/>
    <dgm:cxn modelId="{8E5E160F-6AC0-4AA2-9BFC-D012516F0794}" type="presParOf" srcId="{EDD6D1A8-CD53-4CE1-BC5A-53DE84507D38}" destId="{923AC818-0573-40B9-9520-46906D98AC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F4A6A-6A21-4E89-8558-7EAD6D990F79}">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17A2CD-BB02-4F68-B67D-30BFAC44B955}">
      <dsp:nvSpPr>
        <dsp:cNvPr id="0" name=""/>
        <dsp:cNvSpPr/>
      </dsp:nvSpPr>
      <dsp:spPr>
        <a:xfrm>
          <a:off x="0" y="0"/>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No! Color Doppler is steered</a:t>
          </a:r>
        </a:p>
      </dsp:txBody>
      <dsp:txXfrm>
        <a:off x="0" y="0"/>
        <a:ext cx="8229600" cy="1097279"/>
      </dsp:txXfrm>
    </dsp:sp>
    <dsp:sp modelId="{9FEE07CB-F54F-491F-B25D-E28754BE9E84}">
      <dsp:nvSpPr>
        <dsp:cNvPr id="0" name=""/>
        <dsp:cNvSpPr/>
      </dsp:nvSpPr>
      <dsp:spPr>
        <a:xfrm>
          <a:off x="0" y="109727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431B2B-3228-4BEA-9ECB-5D96DFCEE3F0}">
      <dsp:nvSpPr>
        <dsp:cNvPr id="0" name=""/>
        <dsp:cNvSpPr/>
      </dsp:nvSpPr>
      <dsp:spPr>
        <a:xfrm>
          <a:off x="0" y="1097279"/>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Color Doppler uses thousands of sample volumes to analyze millions of blood cells.</a:t>
          </a:r>
        </a:p>
      </dsp:txBody>
      <dsp:txXfrm>
        <a:off x="0" y="1097279"/>
        <a:ext cx="8229600" cy="1097279"/>
      </dsp:txXfrm>
    </dsp:sp>
    <dsp:sp modelId="{17B7CF27-DDAE-4FDA-AC49-25039E5E18BD}">
      <dsp:nvSpPr>
        <dsp:cNvPr id="0" name=""/>
        <dsp:cNvSpPr/>
      </dsp:nvSpPr>
      <dsp:spPr>
        <a:xfrm>
          <a:off x="0" y="219455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076B5B-6757-48B2-A51B-341129AEE439}">
      <dsp:nvSpPr>
        <dsp:cNvPr id="0" name=""/>
        <dsp:cNvSpPr/>
      </dsp:nvSpPr>
      <dsp:spPr>
        <a:xfrm>
          <a:off x="0" y="2194559"/>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All blood cells are moving in random directions at unknown angles.</a:t>
          </a:r>
        </a:p>
      </dsp:txBody>
      <dsp:txXfrm>
        <a:off x="0" y="2194559"/>
        <a:ext cx="8229600" cy="1097279"/>
      </dsp:txXfrm>
    </dsp:sp>
    <dsp:sp modelId="{E423662C-53DC-409B-9DBE-46003E23A0FB}">
      <dsp:nvSpPr>
        <dsp:cNvPr id="0" name=""/>
        <dsp:cNvSpPr/>
      </dsp:nvSpPr>
      <dsp:spPr>
        <a:xfrm>
          <a:off x="0" y="329184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1157A-60DF-4BA4-9579-322CE393E4E3}">
      <dsp:nvSpPr>
        <dsp:cNvPr id="0" name=""/>
        <dsp:cNvSpPr/>
      </dsp:nvSpPr>
      <dsp:spPr>
        <a:xfrm>
          <a:off x="0" y="3291840"/>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Throw in some Rayleigh scattering and it is impossible to detect and correct for all angles of blood cell movement.</a:t>
          </a:r>
        </a:p>
      </dsp:txBody>
      <dsp:txXfrm>
        <a:off x="0" y="3291840"/>
        <a:ext cx="8229600" cy="1097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5AF3-9C1D-4FAC-80F9-EDC5E0C0536B}">
      <dsp:nvSpPr>
        <dsp:cNvPr id="0" name=""/>
        <dsp:cNvSpPr/>
      </dsp:nvSpPr>
      <dsp:spPr>
        <a:xfrm>
          <a:off x="0" y="535"/>
          <a:ext cx="7402552" cy="1253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29D70-E542-4575-B180-0108C1B16DBB}">
      <dsp:nvSpPr>
        <dsp:cNvPr id="0" name=""/>
        <dsp:cNvSpPr/>
      </dsp:nvSpPr>
      <dsp:spPr>
        <a:xfrm>
          <a:off x="379252" y="282624"/>
          <a:ext cx="689550" cy="689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2E97D-EA8C-4CC7-B9B4-B9A39A28DCC0}">
      <dsp:nvSpPr>
        <dsp:cNvPr id="0" name=""/>
        <dsp:cNvSpPr/>
      </dsp:nvSpPr>
      <dsp:spPr>
        <a:xfrm>
          <a:off x="1448055" y="535"/>
          <a:ext cx="595449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bg1"/>
              </a:solidFill>
            </a:rPr>
            <a:t>A color display is totally dependent on the angle of </a:t>
          </a:r>
          <a:r>
            <a:rPr lang="en-US" sz="2100" kern="1200" dirty="0" err="1">
              <a:solidFill>
                <a:schemeClr val="bg1"/>
              </a:solidFill>
            </a:rPr>
            <a:t>insonation</a:t>
          </a:r>
          <a:r>
            <a:rPr lang="en-US" sz="2100" kern="1200" dirty="0">
              <a:solidFill>
                <a:schemeClr val="bg1"/>
              </a:solidFill>
            </a:rPr>
            <a:t>.</a:t>
          </a:r>
        </a:p>
      </dsp:txBody>
      <dsp:txXfrm>
        <a:off x="1448055" y="535"/>
        <a:ext cx="5954496" cy="1253728"/>
      </dsp:txXfrm>
    </dsp:sp>
    <dsp:sp modelId="{EC1DE87B-42F6-42DD-BDF2-0AA724B30121}">
      <dsp:nvSpPr>
        <dsp:cNvPr id="0" name=""/>
        <dsp:cNvSpPr/>
      </dsp:nvSpPr>
      <dsp:spPr>
        <a:xfrm>
          <a:off x="0" y="1567695"/>
          <a:ext cx="7402552" cy="1253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0E133-E579-4422-AE60-FDB96624A9E8}">
      <dsp:nvSpPr>
        <dsp:cNvPr id="0" name=""/>
        <dsp:cNvSpPr/>
      </dsp:nvSpPr>
      <dsp:spPr>
        <a:xfrm>
          <a:off x="379252" y="1849784"/>
          <a:ext cx="689550" cy="689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2E3CC9-DDF1-4823-9048-EFF014AA2030}">
      <dsp:nvSpPr>
        <dsp:cNvPr id="0" name=""/>
        <dsp:cNvSpPr/>
      </dsp:nvSpPr>
      <dsp:spPr>
        <a:xfrm>
          <a:off x="1448055" y="1567695"/>
          <a:ext cx="595449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bg1"/>
              </a:solidFill>
            </a:rPr>
            <a:t>Flows acquired at angles close to 0 degrees will have a “brighter” appearance than identical flows acquired at angles closer to 60 degrees.</a:t>
          </a:r>
        </a:p>
      </dsp:txBody>
      <dsp:txXfrm>
        <a:off x="1448055" y="1567695"/>
        <a:ext cx="5954496" cy="1253728"/>
      </dsp:txXfrm>
    </dsp:sp>
    <dsp:sp modelId="{51629E96-02CB-4BD6-B83B-0723B5CE5E73}">
      <dsp:nvSpPr>
        <dsp:cNvPr id="0" name=""/>
        <dsp:cNvSpPr/>
      </dsp:nvSpPr>
      <dsp:spPr>
        <a:xfrm>
          <a:off x="0" y="3134856"/>
          <a:ext cx="7402552" cy="1253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4D9CC-C7CF-46C5-87CA-8148E18AA7DE}">
      <dsp:nvSpPr>
        <dsp:cNvPr id="0" name=""/>
        <dsp:cNvSpPr/>
      </dsp:nvSpPr>
      <dsp:spPr>
        <a:xfrm>
          <a:off x="379252" y="3416944"/>
          <a:ext cx="689550" cy="689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977EEA-EF0A-41FA-A80E-A5BA246B31C7}">
      <dsp:nvSpPr>
        <dsp:cNvPr id="0" name=""/>
        <dsp:cNvSpPr/>
      </dsp:nvSpPr>
      <dsp:spPr>
        <a:xfrm>
          <a:off x="1448055" y="3134856"/>
          <a:ext cx="595449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bg1"/>
              </a:solidFill>
            </a:rPr>
            <a:t>Do not confuse clinically significant aliased flow with angle created aliasing.</a:t>
          </a:r>
        </a:p>
      </dsp:txBody>
      <dsp:txXfrm>
        <a:off x="1448055" y="3134856"/>
        <a:ext cx="5954496" cy="1253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91E96-399D-43FD-8A9E-05589A02B2DB}">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9964BD-F9D8-40CE-AC88-7B9ABBA49AE9}">
      <dsp:nvSpPr>
        <dsp:cNvPr id="0" name=""/>
        <dsp:cNvSpPr/>
      </dsp:nvSpPr>
      <dsp:spPr>
        <a:xfrm>
          <a:off x="0" y="0"/>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Amplifies the overall strength of the returning color freq. shifts.</a:t>
          </a:r>
        </a:p>
      </dsp:txBody>
      <dsp:txXfrm>
        <a:off x="0" y="0"/>
        <a:ext cx="8229600" cy="1097279"/>
      </dsp:txXfrm>
    </dsp:sp>
    <dsp:sp modelId="{8046C054-2980-4AA6-864D-F2A299E47014}">
      <dsp:nvSpPr>
        <dsp:cNvPr id="0" name=""/>
        <dsp:cNvSpPr/>
      </dsp:nvSpPr>
      <dsp:spPr>
        <a:xfrm>
          <a:off x="0" y="109727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54B013-7DDA-4169-903F-F6B64888EF27}">
      <dsp:nvSpPr>
        <dsp:cNvPr id="0" name=""/>
        <dsp:cNvSpPr/>
      </dsp:nvSpPr>
      <dsp:spPr>
        <a:xfrm>
          <a:off x="0" y="1097279"/>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Does not increase insonation power.</a:t>
          </a:r>
        </a:p>
      </dsp:txBody>
      <dsp:txXfrm>
        <a:off x="0" y="1097279"/>
        <a:ext cx="8229600" cy="1097279"/>
      </dsp:txXfrm>
    </dsp:sp>
    <dsp:sp modelId="{9AF20FBD-6CAE-49E2-8903-0E00A88A6734}">
      <dsp:nvSpPr>
        <dsp:cNvPr id="0" name=""/>
        <dsp:cNvSpPr/>
      </dsp:nvSpPr>
      <dsp:spPr>
        <a:xfrm>
          <a:off x="0" y="219455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DCA88E-B7EB-4636-9D66-20E82AA84AB7}">
      <dsp:nvSpPr>
        <dsp:cNvPr id="0" name=""/>
        <dsp:cNvSpPr/>
      </dsp:nvSpPr>
      <dsp:spPr>
        <a:xfrm>
          <a:off x="0" y="2194559"/>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Allows control of the amount of color in a vessel.</a:t>
          </a:r>
        </a:p>
      </dsp:txBody>
      <dsp:txXfrm>
        <a:off x="0" y="2194559"/>
        <a:ext cx="8229600" cy="1097279"/>
      </dsp:txXfrm>
    </dsp:sp>
    <dsp:sp modelId="{635D6D7C-8FA3-4A38-ACEA-E60820749C12}">
      <dsp:nvSpPr>
        <dsp:cNvPr id="0" name=""/>
        <dsp:cNvSpPr/>
      </dsp:nvSpPr>
      <dsp:spPr>
        <a:xfrm>
          <a:off x="0" y="329184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FE98A-93F1-44BF-B689-3E89E6AF5353}">
      <dsp:nvSpPr>
        <dsp:cNvPr id="0" name=""/>
        <dsp:cNvSpPr/>
      </dsp:nvSpPr>
      <dsp:spPr>
        <a:xfrm>
          <a:off x="0" y="3291840"/>
          <a:ext cx="8229600" cy="109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Always &gt; color gain until color splash occurs then &lt; to appropriate level.</a:t>
          </a:r>
        </a:p>
      </dsp:txBody>
      <dsp:txXfrm>
        <a:off x="0" y="3291840"/>
        <a:ext cx="8229600" cy="1097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14C3F-28B0-41AF-9C0A-469C82F95E7E}">
      <dsp:nvSpPr>
        <dsp:cNvPr id="0" name=""/>
        <dsp:cNvSpPr/>
      </dsp:nvSpPr>
      <dsp:spPr>
        <a:xfrm>
          <a:off x="0" y="713231"/>
          <a:ext cx="8229600" cy="13167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801FA-DD2E-463D-83DE-CB58A30A5D0C}">
      <dsp:nvSpPr>
        <dsp:cNvPr id="0" name=""/>
        <dsp:cNvSpPr/>
      </dsp:nvSpPr>
      <dsp:spPr>
        <a:xfrm>
          <a:off x="398312" y="1009497"/>
          <a:ext cx="724204" cy="7242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6EF2B-6E9B-4B62-9523-015BD92CFAF3}">
      <dsp:nvSpPr>
        <dsp:cNvPr id="0" name=""/>
        <dsp:cNvSpPr/>
      </dsp:nvSpPr>
      <dsp:spPr>
        <a:xfrm>
          <a:off x="1520830" y="713231"/>
          <a:ext cx="6708769" cy="1316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55" tIns="139355" rIns="139355" bIns="139355"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A mosaic pattern is simply a mixture of all the available color map colors distributed in random patterns as turbulent freq. shifts would be. </a:t>
          </a:r>
        </a:p>
      </dsp:txBody>
      <dsp:txXfrm>
        <a:off x="1520830" y="713231"/>
        <a:ext cx="6708769" cy="1316736"/>
      </dsp:txXfrm>
    </dsp:sp>
    <dsp:sp modelId="{04EFD8A4-BEDA-41DA-938D-A01F0A395089}">
      <dsp:nvSpPr>
        <dsp:cNvPr id="0" name=""/>
        <dsp:cNvSpPr/>
      </dsp:nvSpPr>
      <dsp:spPr>
        <a:xfrm>
          <a:off x="0" y="2359152"/>
          <a:ext cx="8229600" cy="13167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1704DB-58C1-45B4-AC28-219733B14DD6}">
      <dsp:nvSpPr>
        <dsp:cNvPr id="0" name=""/>
        <dsp:cNvSpPr/>
      </dsp:nvSpPr>
      <dsp:spPr>
        <a:xfrm>
          <a:off x="398312" y="2655417"/>
          <a:ext cx="724204" cy="7242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3AC818-0573-40B9-9520-46906D98AC41}">
      <dsp:nvSpPr>
        <dsp:cNvPr id="0" name=""/>
        <dsp:cNvSpPr/>
      </dsp:nvSpPr>
      <dsp:spPr>
        <a:xfrm>
          <a:off x="1520830" y="2359152"/>
          <a:ext cx="6708769" cy="1316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55" tIns="139355" rIns="139355" bIns="139355"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Turbulent blood flow would have blood cells moving in all directions (even reverse) and a mosaic pattern is a display of this activity.</a:t>
          </a:r>
        </a:p>
      </dsp:txBody>
      <dsp:txXfrm>
        <a:off x="1520830" y="2359152"/>
        <a:ext cx="6708769" cy="13167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348388-841C-4A8F-A874-5EE830959021}" type="datetimeFigureOut">
              <a:rPr lang="en-US" smtClean="0"/>
              <a:t>10/29/2023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D3DB30-F33A-4748-B389-2699F5905C18}" type="slidenum">
              <a:rPr lang="en-US" smtClean="0"/>
              <a:t>‹#›</a:t>
            </a:fld>
            <a:endParaRPr lang="en-US"/>
          </a:p>
        </p:txBody>
      </p:sp>
    </p:spTree>
    <p:extLst>
      <p:ext uri="{BB962C8B-B14F-4D97-AF65-F5344CB8AC3E}">
        <p14:creationId xmlns:p14="http://schemas.microsoft.com/office/powerpoint/2010/main" val="3489252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D70C7425-CAEA-4595-BBCF-C452DE924891}" type="slidenum">
              <a:rPr lang="en-US" smtClean="0">
                <a:latin typeface="Times New Roman" pitchFamily="18" charset="0"/>
              </a:rPr>
              <a:pPr/>
              <a:t>2</a:t>
            </a:fld>
            <a:endParaRPr lang="en-US">
              <a:latin typeface="Times New Roman" pitchFamily="18" charset="0"/>
            </a:endParaRPr>
          </a:p>
        </p:txBody>
      </p:sp>
      <p:sp>
        <p:nvSpPr>
          <p:cNvPr id="100355" name="Rectangle 2"/>
          <p:cNvSpPr>
            <a:spLocks noGrp="1" noRot="1" noChangeAspect="1" noChangeArrowheads="1" noTextEdit="1"/>
          </p:cNvSpPr>
          <p:nvPr>
            <p:ph type="sldImg"/>
          </p:nvPr>
        </p:nvSpPr>
        <p:spPr>
          <a:ln cap="flat"/>
        </p:spPr>
      </p:sp>
      <p:sp>
        <p:nvSpPr>
          <p:cNvPr id="1003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719904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0DC3A69-2C64-498F-B566-BF1D96C3BC28}" type="slidenum">
              <a:rPr lang="en-US" smtClean="0">
                <a:latin typeface="Times New Roman" pitchFamily="18" charset="0"/>
              </a:rPr>
              <a:pPr/>
              <a:t>32</a:t>
            </a:fld>
            <a:endParaRPr lang="en-US">
              <a:latin typeface="Times New Roman" pitchFamily="18" charset="0"/>
            </a:endParaRPr>
          </a:p>
        </p:txBody>
      </p:sp>
      <p:sp>
        <p:nvSpPr>
          <p:cNvPr id="97283" name="Rectangle 2"/>
          <p:cNvSpPr>
            <a:spLocks noGrp="1" noRot="1" noChangeAspect="1" noChangeArrowheads="1" noTextEdit="1"/>
          </p:cNvSpPr>
          <p:nvPr>
            <p:ph type="sldImg"/>
          </p:nvPr>
        </p:nvSpPr>
        <p:spPr>
          <a:ln cap="flat"/>
        </p:spPr>
      </p:sp>
      <p:sp>
        <p:nvSpPr>
          <p:cNvPr id="9728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4208081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F7669B3-3F07-4325-A25D-772EC3BAF3C6}" type="slidenum">
              <a:rPr lang="en-US" smtClean="0">
                <a:latin typeface="Times New Roman" pitchFamily="18" charset="0"/>
              </a:rPr>
              <a:pPr/>
              <a:t>33</a:t>
            </a:fld>
            <a:endParaRPr lang="en-US">
              <a:latin typeface="Times New Roman" pitchFamily="18" charset="0"/>
            </a:endParaRPr>
          </a:p>
        </p:txBody>
      </p:sp>
      <p:sp>
        <p:nvSpPr>
          <p:cNvPr id="98307" name="Rectangle 2"/>
          <p:cNvSpPr>
            <a:spLocks noGrp="1" noRot="1" noChangeAspect="1" noChangeArrowheads="1" noTextEdit="1"/>
          </p:cNvSpPr>
          <p:nvPr>
            <p:ph type="sldImg"/>
          </p:nvPr>
        </p:nvSpPr>
        <p:spPr>
          <a:ln cap="flat"/>
        </p:spPr>
      </p:sp>
      <p:sp>
        <p:nvSpPr>
          <p:cNvPr id="9830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238548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9C6A1B57-F865-4C31-A1D7-B0D897F7D09D}" type="slidenum">
              <a:rPr lang="en-US" smtClean="0">
                <a:latin typeface="Times New Roman" pitchFamily="18" charset="0"/>
              </a:rPr>
              <a:pPr/>
              <a:t>39</a:t>
            </a:fld>
            <a:endParaRPr lang="en-US">
              <a:latin typeface="Times New Roman" pitchFamily="18" charset="0"/>
            </a:endParaRPr>
          </a:p>
        </p:txBody>
      </p:sp>
      <p:sp>
        <p:nvSpPr>
          <p:cNvPr id="105475" name="Rectangle 2"/>
          <p:cNvSpPr>
            <a:spLocks noGrp="1" noRot="1" noChangeAspect="1" noChangeArrowheads="1" noTextEdit="1"/>
          </p:cNvSpPr>
          <p:nvPr>
            <p:ph type="sldImg"/>
          </p:nvPr>
        </p:nvSpPr>
        <p:spPr>
          <a:ln cap="flat"/>
        </p:spPr>
      </p:sp>
      <p:sp>
        <p:nvSpPr>
          <p:cNvPr id="10547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66012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2D7D4130-A015-44DE-B16D-AAFA87DB66C6}" type="slidenum">
              <a:rPr lang="en-US" smtClean="0">
                <a:latin typeface="Times New Roman" pitchFamily="18" charset="0"/>
              </a:rPr>
              <a:pPr/>
              <a:t>3</a:t>
            </a:fld>
            <a:endParaRPr lang="en-US">
              <a:latin typeface="Times New Roman" pitchFamily="18" charset="0"/>
            </a:endParaRPr>
          </a:p>
        </p:txBody>
      </p:sp>
      <p:sp>
        <p:nvSpPr>
          <p:cNvPr id="101379" name="Rectangle 2"/>
          <p:cNvSpPr>
            <a:spLocks noGrp="1" noRot="1" noChangeAspect="1" noChangeArrowheads="1" noTextEdit="1"/>
          </p:cNvSpPr>
          <p:nvPr>
            <p:ph type="sldImg"/>
          </p:nvPr>
        </p:nvSpPr>
        <p:spPr>
          <a:ln cap="flat"/>
        </p:spPr>
      </p:sp>
      <p:sp>
        <p:nvSpPr>
          <p:cNvPr id="10138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92445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A62CDA4-D733-4BF9-93F6-D8BD69B1A233}" type="slidenum">
              <a:rPr lang="en-US" smtClean="0">
                <a:latin typeface="Times New Roman" pitchFamily="18" charset="0"/>
              </a:rPr>
              <a:pPr/>
              <a:t>4</a:t>
            </a:fld>
            <a:endParaRPr lang="en-US">
              <a:latin typeface="Times New Roman" pitchFamily="18" charset="0"/>
            </a:endParaRPr>
          </a:p>
        </p:txBody>
      </p:sp>
      <p:sp>
        <p:nvSpPr>
          <p:cNvPr id="102403" name="Rectangle 2"/>
          <p:cNvSpPr>
            <a:spLocks noGrp="1" noRot="1" noChangeAspect="1" noChangeArrowheads="1" noTextEdit="1"/>
          </p:cNvSpPr>
          <p:nvPr>
            <p:ph type="sldImg"/>
          </p:nvPr>
        </p:nvSpPr>
        <p:spPr>
          <a:ln cap="flat"/>
        </p:spPr>
      </p:sp>
      <p:sp>
        <p:nvSpPr>
          <p:cNvPr id="10240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6206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57E0101-5F64-440B-95A0-40B2183F3C0A}" type="slidenum">
              <a:rPr lang="en-US" smtClean="0">
                <a:latin typeface="Times New Roman" pitchFamily="18" charset="0"/>
              </a:rPr>
              <a:pPr/>
              <a:t>5</a:t>
            </a:fld>
            <a:endParaRPr lang="en-US">
              <a:latin typeface="Times New Roman" pitchFamily="18" charset="0"/>
            </a:endParaRPr>
          </a:p>
        </p:txBody>
      </p:sp>
      <p:sp>
        <p:nvSpPr>
          <p:cNvPr id="103427" name="Rectangle 2"/>
          <p:cNvSpPr>
            <a:spLocks noGrp="1" noRot="1" noChangeAspect="1" noChangeArrowheads="1" noTextEdit="1"/>
          </p:cNvSpPr>
          <p:nvPr>
            <p:ph type="sldImg"/>
          </p:nvPr>
        </p:nvSpPr>
        <p:spPr>
          <a:ln cap="flat"/>
        </p:spPr>
      </p:sp>
      <p:sp>
        <p:nvSpPr>
          <p:cNvPr id="10342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3371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79450ED-5414-4111-B315-FE01DACAFECF}" type="slidenum">
              <a:rPr lang="en-US" smtClean="0">
                <a:latin typeface="Times New Roman" pitchFamily="18" charset="0"/>
              </a:rPr>
              <a:pPr/>
              <a:t>6</a:t>
            </a:fld>
            <a:endParaRPr lang="en-US">
              <a:latin typeface="Times New Roman" pitchFamily="18" charset="0"/>
            </a:endParaRPr>
          </a:p>
        </p:txBody>
      </p:sp>
      <p:sp>
        <p:nvSpPr>
          <p:cNvPr id="104451" name="Rectangle 2"/>
          <p:cNvSpPr>
            <a:spLocks noGrp="1" noRot="1" noChangeAspect="1" noChangeArrowheads="1" noTextEdit="1"/>
          </p:cNvSpPr>
          <p:nvPr>
            <p:ph type="sldImg"/>
          </p:nvPr>
        </p:nvSpPr>
        <p:spPr>
          <a:ln cap="flat"/>
        </p:spPr>
      </p:sp>
      <p:sp>
        <p:nvSpPr>
          <p:cNvPr id="104452"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971263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D3DB30-F33A-4748-B389-2699F5905C18}" type="slidenum">
              <a:rPr lang="en-US" smtClean="0"/>
              <a:t>11</a:t>
            </a:fld>
            <a:endParaRPr lang="en-US"/>
          </a:p>
        </p:txBody>
      </p:sp>
    </p:spTree>
    <p:extLst>
      <p:ext uri="{BB962C8B-B14F-4D97-AF65-F5344CB8AC3E}">
        <p14:creationId xmlns:p14="http://schemas.microsoft.com/office/powerpoint/2010/main" val="140114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1062AFF-00ED-413D-971C-1DC1081783CA}" type="slidenum">
              <a:rPr lang="en-US" smtClean="0">
                <a:latin typeface="Times New Roman" pitchFamily="18" charset="0"/>
              </a:rPr>
              <a:pPr/>
              <a:t>19</a:t>
            </a:fld>
            <a:endParaRPr lang="en-US">
              <a:latin typeface="Times New Roman" pitchFamily="18" charset="0"/>
            </a:endParaRPr>
          </a:p>
        </p:txBody>
      </p:sp>
      <p:sp>
        <p:nvSpPr>
          <p:cNvPr id="93187" name="Rectangle 2"/>
          <p:cNvSpPr>
            <a:spLocks noGrp="1" noRot="1" noChangeAspect="1" noChangeArrowheads="1" noTextEdit="1"/>
          </p:cNvSpPr>
          <p:nvPr>
            <p:ph type="sldImg"/>
          </p:nvPr>
        </p:nvSpPr>
        <p:spPr>
          <a:ln cap="flat"/>
        </p:spPr>
      </p:sp>
      <p:sp>
        <p:nvSpPr>
          <p:cNvPr id="9318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320327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B9D0436-6764-465A-AB0B-DAF93BEC5215}" type="slidenum">
              <a:rPr lang="en-US" smtClean="0">
                <a:latin typeface="Times New Roman" pitchFamily="18" charset="0"/>
              </a:rPr>
              <a:pPr/>
              <a:t>25</a:t>
            </a:fld>
            <a:endParaRPr lang="en-US">
              <a:latin typeface="Times New Roman" pitchFamily="18" charset="0"/>
            </a:endParaRPr>
          </a:p>
        </p:txBody>
      </p:sp>
      <p:sp>
        <p:nvSpPr>
          <p:cNvPr id="96259" name="Rectangle 2"/>
          <p:cNvSpPr>
            <a:spLocks noGrp="1" noRot="1" noChangeAspect="1" noChangeArrowheads="1" noTextEdit="1"/>
          </p:cNvSpPr>
          <p:nvPr>
            <p:ph type="sldImg"/>
          </p:nvPr>
        </p:nvSpPr>
        <p:spPr>
          <a:ln cap="flat"/>
        </p:spPr>
      </p:sp>
      <p:sp>
        <p:nvSpPr>
          <p:cNvPr id="9626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86805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452FB7F6-A52C-47FC-98BB-936ED32D3DED}" type="slidenum">
              <a:rPr lang="en-US" smtClean="0">
                <a:latin typeface="Times New Roman" pitchFamily="18" charset="0"/>
              </a:rPr>
              <a:pPr/>
              <a:t>27</a:t>
            </a:fld>
            <a:endParaRPr lang="en-US">
              <a:latin typeface="Times New Roman" pitchFamily="18" charset="0"/>
            </a:endParaRPr>
          </a:p>
        </p:txBody>
      </p:sp>
      <p:sp>
        <p:nvSpPr>
          <p:cNvPr id="99331" name="Rectangle 2"/>
          <p:cNvSpPr>
            <a:spLocks noGrp="1" noRot="1" noChangeAspect="1" noChangeArrowheads="1" noTextEdit="1"/>
          </p:cNvSpPr>
          <p:nvPr>
            <p:ph type="sldImg"/>
          </p:nvPr>
        </p:nvSpPr>
        <p:spPr>
          <a:ln cap="flat"/>
        </p:spPr>
      </p:sp>
      <p:sp>
        <p:nvSpPr>
          <p:cNvPr id="99332"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21924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6A23AD3-BDB6-4FB7-87FD-D599B333D576}" type="datetimeFigureOut">
              <a:rPr lang="en-US" smtClean="0"/>
              <a:t>10/29/2023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A23AD3-BDB6-4FB7-87FD-D599B333D576}"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A23AD3-BDB6-4FB7-87FD-D599B333D576}"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6A23AD3-BDB6-4FB7-87FD-D599B333D576}"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6A23AD3-BDB6-4FB7-87FD-D599B333D576}"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6A23AD3-BDB6-4FB7-87FD-D599B333D576}"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6A23AD3-BDB6-4FB7-87FD-D599B333D576}" type="datetimeFigureOut">
              <a:rPr lang="en-US" smtClean="0"/>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6A23AD3-BDB6-4FB7-87FD-D599B333D576}" type="datetimeFigureOut">
              <a:rPr lang="en-US" smtClean="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23AD3-BDB6-4FB7-87FD-D599B333D576}" type="datetimeFigureOut">
              <a:rPr lang="en-US" smtClean="0"/>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6A23AD3-BDB6-4FB7-87FD-D599B333D576}"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0D2F0-8013-4F2F-A328-043B99EC70D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6A23AD3-BDB6-4FB7-87FD-D599B333D576}"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A70D2F0-8013-4F2F-A328-043B99EC70D8}"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6A23AD3-BDB6-4FB7-87FD-D599B333D576}" type="datetimeFigureOut">
              <a:rPr lang="en-US" smtClean="0"/>
              <a:t>10/29/2023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A70D2F0-8013-4F2F-A328-043B99EC70D8}"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4.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871" y="472919"/>
            <a:ext cx="7610038" cy="1512849"/>
          </a:xfrm>
        </p:spPr>
        <p:txBody>
          <a:bodyPr>
            <a:normAutofit fontScale="90000"/>
          </a:bodyPr>
          <a:lstStyle/>
          <a:p>
            <a:r>
              <a:rPr lang="en-US"/>
              <a:t>Optimizing Doppler Imaging</a:t>
            </a:r>
          </a:p>
        </p:txBody>
      </p:sp>
      <p:pic>
        <p:nvPicPr>
          <p:cNvPr id="4" name="Picture 3"/>
          <p:cNvPicPr>
            <a:picLocks noChangeAspect="1"/>
          </p:cNvPicPr>
          <p:nvPr/>
        </p:nvPicPr>
        <p:blipFill rotWithShape="1">
          <a:blip r:embed="rId2"/>
          <a:srcRect t="8960" r="452" b="32805"/>
          <a:stretch/>
        </p:blipFill>
        <p:spPr>
          <a:xfrm>
            <a:off x="658651" y="3201971"/>
            <a:ext cx="3810000" cy="2971801"/>
          </a:xfrm>
          <a:prstGeom prst="rect">
            <a:avLst/>
          </a:prstGeom>
        </p:spPr>
      </p:pic>
      <p:sp>
        <p:nvSpPr>
          <p:cNvPr id="5" name="Rectangle 4"/>
          <p:cNvSpPr/>
          <p:nvPr/>
        </p:nvSpPr>
        <p:spPr>
          <a:xfrm>
            <a:off x="2971800" y="2211255"/>
            <a:ext cx="5205401" cy="646331"/>
          </a:xfrm>
          <a:prstGeom prst="rect">
            <a:avLst/>
          </a:prstGeom>
        </p:spPr>
        <p:txBody>
          <a:bodyPr wrap="square" lIns="91440" tIns="45720" rIns="91440" bIns="45720" anchor="t">
            <a:spAutoFit/>
          </a:bodyPr>
          <a:lstStyle/>
          <a:p>
            <a:pPr algn="r"/>
            <a:r>
              <a:rPr lang="en-US" sz="3600">
                <a:solidFill>
                  <a:schemeClr val="accent3">
                    <a:lumMod val="75000"/>
                  </a:schemeClr>
                </a:solidFill>
              </a:rPr>
              <a:t>Beyond </a:t>
            </a:r>
            <a:r>
              <a:rPr lang="en-US" sz="3600">
                <a:solidFill>
                  <a:schemeClr val="bg1"/>
                </a:solidFill>
              </a:rPr>
              <a:t>Black</a:t>
            </a:r>
            <a:r>
              <a:rPr lang="en-US" sz="3600"/>
              <a:t> </a:t>
            </a:r>
            <a:r>
              <a:rPr lang="en-US" sz="3600">
                <a:solidFill>
                  <a:schemeClr val="accent1">
                    <a:lumMod val="75000"/>
                  </a:schemeClr>
                </a:solidFill>
              </a:rPr>
              <a:t>and</a:t>
            </a:r>
            <a:r>
              <a:rPr lang="en-US" sz="3600"/>
              <a:t> White</a:t>
            </a:r>
            <a:endParaRPr lang="en-US"/>
          </a:p>
        </p:txBody>
      </p:sp>
      <p:pic>
        <p:nvPicPr>
          <p:cNvPr id="6" name="Picture 5"/>
          <p:cNvPicPr>
            <a:picLocks noChangeAspect="1"/>
          </p:cNvPicPr>
          <p:nvPr/>
        </p:nvPicPr>
        <p:blipFill>
          <a:blip r:embed="rId3"/>
          <a:stretch>
            <a:fillRect/>
          </a:stretch>
        </p:blipFill>
        <p:spPr>
          <a:xfrm>
            <a:off x="4571254" y="3201971"/>
            <a:ext cx="4039994" cy="29400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rotWithShape="1">
          <a:blip r:embed="rId2"/>
          <a:srcRect l="21667" t="6667" r="21665" b="34444"/>
          <a:stretch/>
        </p:blipFill>
        <p:spPr>
          <a:xfrm>
            <a:off x="1524000" y="1143000"/>
            <a:ext cx="5715000" cy="4572000"/>
          </a:xfrm>
          <a:prstGeom prst="rect">
            <a:avLst/>
          </a:prstGeom>
        </p:spPr>
      </p:pic>
    </p:spTree>
    <p:extLst>
      <p:ext uri="{BB962C8B-B14F-4D97-AF65-F5344CB8AC3E}">
        <p14:creationId xmlns:p14="http://schemas.microsoft.com/office/powerpoint/2010/main" val="167562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rotWithShape="1">
          <a:blip r:embed="rId3"/>
          <a:srcRect l="19166" t="7777" r="15833" b="27778"/>
          <a:stretch/>
        </p:blipFill>
        <p:spPr>
          <a:xfrm>
            <a:off x="1600200" y="1371600"/>
            <a:ext cx="5943600" cy="4419600"/>
          </a:xfrm>
          <a:prstGeom prst="rect">
            <a:avLst/>
          </a:prstGeom>
        </p:spPr>
      </p:pic>
    </p:spTree>
    <p:extLst>
      <p:ext uri="{BB962C8B-B14F-4D97-AF65-F5344CB8AC3E}">
        <p14:creationId xmlns:p14="http://schemas.microsoft.com/office/powerpoint/2010/main" val="2773885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49623" y="395868"/>
            <a:ext cx="7313612" cy="1143000"/>
          </a:xfrm>
        </p:spPr>
        <p:txBody>
          <a:bodyPr/>
          <a:lstStyle/>
          <a:p>
            <a:r>
              <a:rPr lang="en-US" altLang="en-US"/>
              <a:t>Steering</a:t>
            </a:r>
          </a:p>
        </p:txBody>
      </p:sp>
      <p:sp>
        <p:nvSpPr>
          <p:cNvPr id="5" name="Rectangle 3"/>
          <p:cNvSpPr txBox="1">
            <a:spLocks noChangeArrowheads="1"/>
          </p:cNvSpPr>
          <p:nvPr/>
        </p:nvSpPr>
        <p:spPr>
          <a:xfrm>
            <a:off x="4575717" y="1780478"/>
            <a:ext cx="4453054" cy="4114800"/>
          </a:xfrm>
          <a:prstGeom prst="rect">
            <a:avLst/>
          </a:prstGeom>
        </p:spPr>
        <p:txBody>
          <a:bodyPr vert="horz" lIns="91440" tIns="45720" rIns="91440" bIns="45720" rtlCol="0" anchor="t">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2800"/>
              <a:t>When we have a rectangular image:</a:t>
            </a:r>
          </a:p>
          <a:p>
            <a:pPr lvl="1"/>
            <a:r>
              <a:rPr lang="en-US" altLang="en-US"/>
              <a:t>we adjust the size of the box </a:t>
            </a:r>
          </a:p>
          <a:p>
            <a:pPr lvl="1"/>
            <a:r>
              <a:rPr lang="en-US" altLang="en-US"/>
              <a:t>AND we </a:t>
            </a:r>
            <a:r>
              <a:rPr lang="en-US" altLang="en-US" b="1"/>
              <a:t>must</a:t>
            </a:r>
            <a:r>
              <a:rPr lang="en-US" altLang="en-US"/>
              <a:t> steer the box</a:t>
            </a:r>
          </a:p>
          <a:p>
            <a:pPr lvl="1"/>
            <a:r>
              <a:rPr lang="en-US" altLang="en-US"/>
              <a:t>Steering the box allows us to obtain the optimal Doppler angle on a vessel</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64" y="2263801"/>
            <a:ext cx="4261625" cy="287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67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879088" y="836003"/>
            <a:ext cx="4953000" cy="796132"/>
          </a:xfrm>
        </p:spPr>
        <p:txBody>
          <a:bodyPr>
            <a:normAutofit fontScale="90000"/>
          </a:bodyPr>
          <a:lstStyle/>
          <a:p>
            <a:r>
              <a:rPr lang="en-US" altLang="en-US"/>
              <a:t>How to Steer</a:t>
            </a:r>
          </a:p>
        </p:txBody>
      </p:sp>
      <p:sp>
        <p:nvSpPr>
          <p:cNvPr id="8" name="Rectangle 3"/>
          <p:cNvSpPr txBox="1">
            <a:spLocks noChangeArrowheads="1"/>
          </p:cNvSpPr>
          <p:nvPr/>
        </p:nvSpPr>
        <p:spPr>
          <a:xfrm>
            <a:off x="380512" y="1741449"/>
            <a:ext cx="4404732" cy="47243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pPr>
            <a:r>
              <a:rPr lang="en-US" altLang="en-US" sz="2100"/>
              <a:t>Steering is relatively easy once you get used to how it should look. There are several ways you can remember how to steer: </a:t>
            </a:r>
          </a:p>
          <a:p>
            <a:pPr>
              <a:lnSpc>
                <a:spcPct val="80000"/>
              </a:lnSpc>
              <a:buFont typeface="Wingdings" pitchFamily="2" charset="2"/>
              <a:buNone/>
            </a:pPr>
            <a:endParaRPr lang="en-US" altLang="en-US" sz="2100"/>
          </a:p>
          <a:p>
            <a:pPr lvl="1">
              <a:lnSpc>
                <a:spcPct val="80000"/>
              </a:lnSpc>
            </a:pPr>
            <a:r>
              <a:rPr lang="en-US" altLang="en-US" sz="1900"/>
              <a:t>The part of the vessel headed “uphill” should be heading toward the sharp upper corner of the color box. </a:t>
            </a:r>
          </a:p>
          <a:p>
            <a:pPr lvl="1">
              <a:lnSpc>
                <a:spcPct val="80000"/>
              </a:lnSpc>
            </a:pPr>
            <a:r>
              <a:rPr lang="en-US" altLang="en-US" sz="1900"/>
              <a:t>The most anterior portion of the vessel should match the leading edge of your color box.  The leading edge is the portion that won’t intersect your color box if you draw a straight line down.</a:t>
            </a:r>
          </a:p>
          <a:p>
            <a:pPr lvl="1">
              <a:lnSpc>
                <a:spcPct val="80000"/>
              </a:lnSpc>
            </a:pPr>
            <a:r>
              <a:rPr lang="en-US" altLang="en-US" sz="1900"/>
              <a:t>If your image is transverse on the vessel, you should set your color box to match the image (square or rectangle)</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831" y="2143629"/>
            <a:ext cx="3777849" cy="258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a:xfrm flipH="1">
            <a:off x="6400800" y="3733800"/>
            <a:ext cx="1431925" cy="0"/>
          </a:xfrm>
          <a:prstGeom prst="straightConnector1">
            <a:avLst/>
          </a:prstGeom>
          <a:ln>
            <a:solidFill>
              <a:schemeClr val="bg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553200" y="4343400"/>
            <a:ext cx="1431925" cy="0"/>
          </a:xfrm>
          <a:prstGeom prst="straightConnector1">
            <a:avLst/>
          </a:prstGeom>
          <a:ln>
            <a:solidFill>
              <a:schemeClr val="bg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own Arrow 4"/>
          <p:cNvSpPr/>
          <p:nvPr/>
        </p:nvSpPr>
        <p:spPr>
          <a:xfrm>
            <a:off x="5787483" y="3115255"/>
            <a:ext cx="45719" cy="990600"/>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9" name="Line 5"/>
          <p:cNvSpPr>
            <a:spLocks noChangeShapeType="1"/>
          </p:cNvSpPr>
          <p:nvPr/>
        </p:nvSpPr>
        <p:spPr bwMode="auto">
          <a:xfrm flipH="1">
            <a:off x="7254540" y="2797928"/>
            <a:ext cx="557535" cy="28015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88" name="Text Box 4"/>
          <p:cNvSpPr txBox="1">
            <a:spLocks noChangeArrowheads="1"/>
          </p:cNvSpPr>
          <p:nvPr/>
        </p:nvSpPr>
        <p:spPr bwMode="auto">
          <a:xfrm>
            <a:off x="6830148" y="2451196"/>
            <a:ext cx="15264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 color box</a:t>
            </a:r>
          </a:p>
        </p:txBody>
      </p:sp>
    </p:spTree>
    <p:extLst>
      <p:ext uri="{BB962C8B-B14F-4D97-AF65-F5344CB8AC3E}">
        <p14:creationId xmlns:p14="http://schemas.microsoft.com/office/powerpoint/2010/main" val="190381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dopple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35147"/>
          <a:stretch>
            <a:fillRect/>
          </a:stretch>
        </p:blipFill>
        <p:spPr>
          <a:xfrm>
            <a:off x="1371600" y="1981200"/>
            <a:ext cx="6975475" cy="37417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Line 6"/>
          <p:cNvSpPr>
            <a:spLocks noChangeShapeType="1"/>
          </p:cNvSpPr>
          <p:nvPr/>
        </p:nvSpPr>
        <p:spPr bwMode="auto">
          <a:xfrm>
            <a:off x="7924800" y="2438400"/>
            <a:ext cx="0" cy="2209800"/>
          </a:xfrm>
          <a:prstGeom prst="line">
            <a:avLst/>
          </a:prstGeom>
          <a:noFill/>
          <a:ln w="571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40520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5834" y="964283"/>
            <a:ext cx="4893528" cy="1040781"/>
          </a:xfrm>
        </p:spPr>
        <p:txBody>
          <a:bodyPr vert="horz" lIns="0" tIns="45720" rIns="0" bIns="0" anchor="b">
            <a:normAutofit fontScale="90000"/>
          </a:bodyPr>
          <a:lstStyle/>
          <a:p>
            <a:r>
              <a:rPr lang="en-US"/>
              <a:t>Transverse vessels = </a:t>
            </a:r>
            <a:br>
              <a:rPr lang="en-US"/>
            </a:br>
            <a:r>
              <a:rPr lang="en-US"/>
              <a:t>straight color box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507" y="2005064"/>
            <a:ext cx="5852582" cy="4389437"/>
          </a:xfrm>
        </p:spPr>
      </p:pic>
    </p:spTree>
    <p:extLst>
      <p:ext uri="{BB962C8B-B14F-4D97-AF65-F5344CB8AC3E}">
        <p14:creationId xmlns:p14="http://schemas.microsoft.com/office/powerpoint/2010/main" val="292883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20390" y="433039"/>
            <a:ext cx="8229600" cy="1143000"/>
          </a:xfrm>
        </p:spPr>
        <p:txBody>
          <a:bodyPr/>
          <a:lstStyle/>
          <a:p>
            <a:r>
              <a:rPr lang="en-US"/>
              <a:t>Steering Correctly</a:t>
            </a:r>
          </a:p>
        </p:txBody>
      </p:sp>
      <p:sp>
        <p:nvSpPr>
          <p:cNvPr id="6" name="Content Placeholder 5"/>
          <p:cNvSpPr>
            <a:spLocks noGrp="1"/>
          </p:cNvSpPr>
          <p:nvPr>
            <p:ph idx="1"/>
          </p:nvPr>
        </p:nvSpPr>
        <p:spPr>
          <a:xfrm flipV="1">
            <a:off x="4575420" y="1612541"/>
            <a:ext cx="4267200" cy="21336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0" indent="0">
              <a:buNone/>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Parallelogram 4"/>
          <p:cNvSpPr/>
          <p:nvPr/>
        </p:nvSpPr>
        <p:spPr>
          <a:xfrm>
            <a:off x="613317" y="1609493"/>
            <a:ext cx="3886200" cy="21336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441" t="12932" r="20752" b="19827"/>
          <a:stretch/>
        </p:blipFill>
        <p:spPr>
          <a:xfrm>
            <a:off x="2518019" y="3962400"/>
            <a:ext cx="4114801"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55341" y="442332"/>
            <a:ext cx="8229600" cy="1143000"/>
          </a:xfrm>
        </p:spPr>
        <p:txBody>
          <a:bodyPr/>
          <a:lstStyle/>
          <a:p>
            <a:r>
              <a:rPr lang="en-US"/>
              <a:t>Steering Correctly</a:t>
            </a:r>
          </a:p>
        </p:txBody>
      </p:sp>
      <p:sp>
        <p:nvSpPr>
          <p:cNvPr id="6" name="Content Placeholder 5"/>
          <p:cNvSpPr>
            <a:spLocks noGrp="1"/>
          </p:cNvSpPr>
          <p:nvPr>
            <p:ph idx="1"/>
          </p:nvPr>
        </p:nvSpPr>
        <p:spPr>
          <a:xfrm flipV="1">
            <a:off x="4538546" y="1673649"/>
            <a:ext cx="3371088" cy="175564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p>
        </p:txBody>
      </p:sp>
      <p:sp>
        <p:nvSpPr>
          <p:cNvPr id="5" name="Parallelogram 4"/>
          <p:cNvSpPr/>
          <p:nvPr/>
        </p:nvSpPr>
        <p:spPr>
          <a:xfrm>
            <a:off x="873512" y="1671831"/>
            <a:ext cx="3200400" cy="17526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2152" r="20578" b="16673"/>
          <a:stretch/>
        </p:blipFill>
        <p:spPr>
          <a:xfrm>
            <a:off x="2372422" y="3534828"/>
            <a:ext cx="4248615" cy="2854713"/>
          </a:xfrm>
          <a:prstGeom prst="rect">
            <a:avLst/>
          </a:prstGeom>
        </p:spPr>
      </p:pic>
    </p:spTree>
    <p:extLst>
      <p:ext uri="{BB962C8B-B14F-4D97-AF65-F5344CB8AC3E}">
        <p14:creationId xmlns:p14="http://schemas.microsoft.com/office/powerpoint/2010/main" val="137201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1" name="Picture 2" descr="I:\COLOR IMAGES\DMS 202_0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62420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2" name="TextBox 3"/>
          <p:cNvSpPr txBox="1">
            <a:spLocks noChangeArrowheads="1"/>
          </p:cNvSpPr>
          <p:nvPr/>
        </p:nvSpPr>
        <p:spPr bwMode="auto">
          <a:xfrm>
            <a:off x="1293541" y="905107"/>
            <a:ext cx="495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FFCC00"/>
                </a:solidFill>
                <a:latin typeface="Times New Roman" panose="02020603050405020304" pitchFamily="18" charset="0"/>
              </a:defRPr>
            </a:lvl1pPr>
            <a:lvl2pPr marL="742950" indent="-285750">
              <a:defRPr sz="2800">
                <a:solidFill>
                  <a:srgbClr val="FFCC00"/>
                </a:solidFill>
                <a:latin typeface="Times New Roman" panose="02020603050405020304" pitchFamily="18" charset="0"/>
              </a:defRPr>
            </a:lvl2pPr>
            <a:lvl3pPr marL="1143000" indent="-228600">
              <a:defRPr sz="2800">
                <a:solidFill>
                  <a:srgbClr val="FFCC00"/>
                </a:solidFill>
                <a:latin typeface="Times New Roman" panose="02020603050405020304" pitchFamily="18" charset="0"/>
              </a:defRPr>
            </a:lvl3pPr>
            <a:lvl4pPr marL="1600200" indent="-228600">
              <a:defRPr sz="2800">
                <a:solidFill>
                  <a:srgbClr val="FFCC00"/>
                </a:solidFill>
                <a:latin typeface="Times New Roman" panose="02020603050405020304" pitchFamily="18" charset="0"/>
              </a:defRPr>
            </a:lvl4pPr>
            <a:lvl5pPr marL="2057400" indent="-228600">
              <a:defRPr sz="2800">
                <a:solidFill>
                  <a:srgbClr val="FFCC00"/>
                </a:solidFill>
                <a:latin typeface="Times New Roman" panose="02020603050405020304" pitchFamily="18" charset="0"/>
              </a:defRPr>
            </a:lvl5pPr>
            <a:lvl6pPr marL="2514600" indent="-228600" eaLnBrk="0" fontAlgn="base" hangingPunct="0">
              <a:spcBef>
                <a:spcPct val="0"/>
              </a:spcBef>
              <a:spcAft>
                <a:spcPct val="0"/>
              </a:spcAft>
              <a:defRPr sz="2800">
                <a:solidFill>
                  <a:srgbClr val="FFCC00"/>
                </a:solidFill>
                <a:latin typeface="Times New Roman" panose="02020603050405020304" pitchFamily="18" charset="0"/>
              </a:defRPr>
            </a:lvl6pPr>
            <a:lvl7pPr marL="2971800" indent="-228600" eaLnBrk="0" fontAlgn="base" hangingPunct="0">
              <a:spcBef>
                <a:spcPct val="0"/>
              </a:spcBef>
              <a:spcAft>
                <a:spcPct val="0"/>
              </a:spcAft>
              <a:defRPr sz="2800">
                <a:solidFill>
                  <a:srgbClr val="FFCC00"/>
                </a:solidFill>
                <a:latin typeface="Times New Roman" panose="02020603050405020304" pitchFamily="18" charset="0"/>
              </a:defRPr>
            </a:lvl7pPr>
            <a:lvl8pPr marL="3429000" indent="-228600" eaLnBrk="0" fontAlgn="base" hangingPunct="0">
              <a:spcBef>
                <a:spcPct val="0"/>
              </a:spcBef>
              <a:spcAft>
                <a:spcPct val="0"/>
              </a:spcAft>
              <a:defRPr sz="2800">
                <a:solidFill>
                  <a:srgbClr val="FFCC00"/>
                </a:solidFill>
                <a:latin typeface="Times New Roman" panose="02020603050405020304" pitchFamily="18" charset="0"/>
              </a:defRPr>
            </a:lvl8pPr>
            <a:lvl9pPr marL="3886200" indent="-228600" eaLnBrk="0" fontAlgn="base" hangingPunct="0">
              <a:spcBef>
                <a:spcPct val="0"/>
              </a:spcBef>
              <a:spcAft>
                <a:spcPct val="0"/>
              </a:spcAft>
              <a:defRPr sz="2800">
                <a:solidFill>
                  <a:srgbClr val="FFCC00"/>
                </a:solidFill>
                <a:latin typeface="Times New Roman" panose="02020603050405020304" pitchFamily="18" charset="0"/>
              </a:defRPr>
            </a:lvl9pPr>
          </a:lstStyle>
          <a:p>
            <a:r>
              <a:rPr lang="en-US" altLang="en-US"/>
              <a:t>Steering and PW</a:t>
            </a:r>
          </a:p>
        </p:txBody>
      </p:sp>
    </p:spTree>
    <p:extLst>
      <p:ext uri="{BB962C8B-B14F-4D97-AF65-F5344CB8AC3E}">
        <p14:creationId xmlns:p14="http://schemas.microsoft.com/office/powerpoint/2010/main" val="357414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pPr eaLnBrk="1" hangingPunct="1"/>
            <a:r>
              <a:rPr lang="en-US">
                <a:solidFill>
                  <a:schemeClr val="tx1"/>
                </a:solidFill>
              </a:rPr>
              <a:t>Color Gain</a:t>
            </a:r>
          </a:p>
        </p:txBody>
      </p:sp>
      <p:graphicFrame>
        <p:nvGraphicFramePr>
          <p:cNvPr id="32773" name="Rectangle 3">
            <a:extLst>
              <a:ext uri="{FF2B5EF4-FFF2-40B4-BE49-F238E27FC236}">
                <a16:creationId xmlns:a16="http://schemas.microsoft.com/office/drawing/2014/main" id="{F97DD378-ED75-77A5-4800-16F567EDDB0F}"/>
              </a:ext>
            </a:extLst>
          </p:cNvPr>
          <p:cNvGraphicFramePr>
            <a:graphicFrameLocks noGrp="1"/>
          </p:cNvGraphicFramePr>
          <p:nvPr>
            <p:ph idx="1"/>
          </p:nvPr>
        </p:nvGraphicFramePr>
        <p:xfrm>
          <a:off x="457200" y="1935480"/>
          <a:ext cx="8229600"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90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normAutofit fontScale="90000"/>
          </a:bodyPr>
          <a:lstStyle/>
          <a:p>
            <a:pPr eaLnBrk="1" fontAlgn="auto" hangingPunct="1">
              <a:spcAft>
                <a:spcPts val="0"/>
              </a:spcAft>
              <a:defRPr/>
            </a:pPr>
            <a:r>
              <a:rPr lang="en-US">
                <a:solidFill>
                  <a:schemeClr val="tx1"/>
                </a:solidFill>
              </a:rPr>
              <a:t>Is Color Doppler Angle Corrected ?</a:t>
            </a:r>
          </a:p>
        </p:txBody>
      </p:sp>
      <p:graphicFrame>
        <p:nvGraphicFramePr>
          <p:cNvPr id="65543" name="Rectangle 3">
            <a:extLst>
              <a:ext uri="{FF2B5EF4-FFF2-40B4-BE49-F238E27FC236}">
                <a16:creationId xmlns:a16="http://schemas.microsoft.com/office/drawing/2014/main" id="{FFE5B3E5-5DA9-3D87-9033-2DEDA279DF85}"/>
              </a:ext>
            </a:extLst>
          </p:cNvPr>
          <p:cNvGraphicFramePr>
            <a:graphicFrameLocks noGrp="1"/>
          </p:cNvGraphicFramePr>
          <p:nvPr>
            <p:ph idx="1"/>
            <p:extLst>
              <p:ext uri="{D42A27DB-BD31-4B8C-83A1-F6EECF244321}">
                <p14:modId xmlns:p14="http://schemas.microsoft.com/office/powerpoint/2010/main" val="2958855867"/>
              </p:ext>
            </p:extLst>
          </p:nvPr>
        </p:nvGraphicFramePr>
        <p:xfrm>
          <a:off x="457200" y="1935480"/>
          <a:ext cx="8229600"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4"/>
          <p:cNvSpPr>
            <a:spLocks noGrp="1"/>
          </p:cNvSpPr>
          <p:nvPr>
            <p:ph type="ftr" sz="quarter" idx="11"/>
          </p:nvPr>
        </p:nvSpPr>
        <p:spPr/>
        <p:txBody>
          <a:bodyPr/>
          <a:lstStyle/>
          <a:p>
            <a:pPr>
              <a:defRPr/>
            </a:pP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7072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3968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2" descr="I:\COLOR IMAGES\DMS 202_0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1561365"/>
            <a:ext cx="624205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TextBox 3"/>
          <p:cNvSpPr txBox="1">
            <a:spLocks noChangeArrowheads="1"/>
          </p:cNvSpPr>
          <p:nvPr/>
        </p:nvSpPr>
        <p:spPr bwMode="auto">
          <a:xfrm>
            <a:off x="918117" y="927410"/>
            <a:ext cx="518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FFCC00"/>
                </a:solidFill>
                <a:latin typeface="Times New Roman" panose="02020603050405020304" pitchFamily="18" charset="0"/>
              </a:defRPr>
            </a:lvl1pPr>
            <a:lvl2pPr marL="742950" indent="-285750">
              <a:defRPr sz="2800">
                <a:solidFill>
                  <a:srgbClr val="FFCC00"/>
                </a:solidFill>
                <a:latin typeface="Times New Roman" panose="02020603050405020304" pitchFamily="18" charset="0"/>
              </a:defRPr>
            </a:lvl2pPr>
            <a:lvl3pPr marL="1143000" indent="-228600">
              <a:defRPr sz="2800">
                <a:solidFill>
                  <a:srgbClr val="FFCC00"/>
                </a:solidFill>
                <a:latin typeface="Times New Roman" panose="02020603050405020304" pitchFamily="18" charset="0"/>
              </a:defRPr>
            </a:lvl3pPr>
            <a:lvl4pPr marL="1600200" indent="-228600">
              <a:defRPr sz="2800">
                <a:solidFill>
                  <a:srgbClr val="FFCC00"/>
                </a:solidFill>
                <a:latin typeface="Times New Roman" panose="02020603050405020304" pitchFamily="18" charset="0"/>
              </a:defRPr>
            </a:lvl4pPr>
            <a:lvl5pPr marL="2057400" indent="-228600">
              <a:defRPr sz="2800">
                <a:solidFill>
                  <a:srgbClr val="FFCC00"/>
                </a:solidFill>
                <a:latin typeface="Times New Roman" panose="02020603050405020304" pitchFamily="18" charset="0"/>
              </a:defRPr>
            </a:lvl5pPr>
            <a:lvl6pPr marL="2514600" indent="-228600" eaLnBrk="0" fontAlgn="base" hangingPunct="0">
              <a:spcBef>
                <a:spcPct val="0"/>
              </a:spcBef>
              <a:spcAft>
                <a:spcPct val="0"/>
              </a:spcAft>
              <a:defRPr sz="2800">
                <a:solidFill>
                  <a:srgbClr val="FFCC00"/>
                </a:solidFill>
                <a:latin typeface="Times New Roman" panose="02020603050405020304" pitchFamily="18" charset="0"/>
              </a:defRPr>
            </a:lvl6pPr>
            <a:lvl7pPr marL="2971800" indent="-228600" eaLnBrk="0" fontAlgn="base" hangingPunct="0">
              <a:spcBef>
                <a:spcPct val="0"/>
              </a:spcBef>
              <a:spcAft>
                <a:spcPct val="0"/>
              </a:spcAft>
              <a:defRPr sz="2800">
                <a:solidFill>
                  <a:srgbClr val="FFCC00"/>
                </a:solidFill>
                <a:latin typeface="Times New Roman" panose="02020603050405020304" pitchFamily="18" charset="0"/>
              </a:defRPr>
            </a:lvl7pPr>
            <a:lvl8pPr marL="3429000" indent="-228600" eaLnBrk="0" fontAlgn="base" hangingPunct="0">
              <a:spcBef>
                <a:spcPct val="0"/>
              </a:spcBef>
              <a:spcAft>
                <a:spcPct val="0"/>
              </a:spcAft>
              <a:defRPr sz="2800">
                <a:solidFill>
                  <a:srgbClr val="FFCC00"/>
                </a:solidFill>
                <a:latin typeface="Times New Roman" panose="02020603050405020304" pitchFamily="18" charset="0"/>
              </a:defRPr>
            </a:lvl8pPr>
            <a:lvl9pPr marL="3886200" indent="-228600" eaLnBrk="0" fontAlgn="base" hangingPunct="0">
              <a:spcBef>
                <a:spcPct val="0"/>
              </a:spcBef>
              <a:spcAft>
                <a:spcPct val="0"/>
              </a:spcAft>
              <a:defRPr sz="2800">
                <a:solidFill>
                  <a:srgbClr val="FFCC00"/>
                </a:solidFill>
                <a:latin typeface="Times New Roman" panose="02020603050405020304" pitchFamily="18" charset="0"/>
              </a:defRPr>
            </a:lvl9pPr>
          </a:lstStyle>
          <a:p>
            <a:r>
              <a:rPr lang="en-US" altLang="en-US"/>
              <a:t>Which control was adjusted?</a:t>
            </a:r>
          </a:p>
        </p:txBody>
      </p:sp>
      <p:sp>
        <p:nvSpPr>
          <p:cNvPr id="5" name="TextBox 4"/>
          <p:cNvSpPr txBox="1">
            <a:spLocks noChangeArrowheads="1"/>
          </p:cNvSpPr>
          <p:nvPr/>
        </p:nvSpPr>
        <p:spPr bwMode="auto">
          <a:xfrm>
            <a:off x="5138853" y="923692"/>
            <a:ext cx="33397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FFCC00"/>
                </a:solidFill>
                <a:latin typeface="Times New Roman" panose="02020603050405020304" pitchFamily="18" charset="0"/>
              </a:defRPr>
            </a:lvl1pPr>
            <a:lvl2pPr marL="742950" indent="-285750">
              <a:defRPr sz="2800">
                <a:solidFill>
                  <a:srgbClr val="FFCC00"/>
                </a:solidFill>
                <a:latin typeface="Times New Roman" panose="02020603050405020304" pitchFamily="18" charset="0"/>
              </a:defRPr>
            </a:lvl2pPr>
            <a:lvl3pPr marL="1143000" indent="-228600">
              <a:defRPr sz="2800">
                <a:solidFill>
                  <a:srgbClr val="FFCC00"/>
                </a:solidFill>
                <a:latin typeface="Times New Roman" panose="02020603050405020304" pitchFamily="18" charset="0"/>
              </a:defRPr>
            </a:lvl3pPr>
            <a:lvl4pPr marL="1600200" indent="-228600">
              <a:defRPr sz="2800">
                <a:solidFill>
                  <a:srgbClr val="FFCC00"/>
                </a:solidFill>
                <a:latin typeface="Times New Roman" panose="02020603050405020304" pitchFamily="18" charset="0"/>
              </a:defRPr>
            </a:lvl4pPr>
            <a:lvl5pPr marL="2057400" indent="-228600">
              <a:defRPr sz="2800">
                <a:solidFill>
                  <a:srgbClr val="FFCC00"/>
                </a:solidFill>
                <a:latin typeface="Times New Roman" panose="02020603050405020304" pitchFamily="18" charset="0"/>
              </a:defRPr>
            </a:lvl5pPr>
            <a:lvl6pPr marL="2514600" indent="-228600" eaLnBrk="0" fontAlgn="base" hangingPunct="0">
              <a:spcBef>
                <a:spcPct val="0"/>
              </a:spcBef>
              <a:spcAft>
                <a:spcPct val="0"/>
              </a:spcAft>
              <a:defRPr sz="2800">
                <a:solidFill>
                  <a:srgbClr val="FFCC00"/>
                </a:solidFill>
                <a:latin typeface="Times New Roman" panose="02020603050405020304" pitchFamily="18" charset="0"/>
              </a:defRPr>
            </a:lvl6pPr>
            <a:lvl7pPr marL="2971800" indent="-228600" eaLnBrk="0" fontAlgn="base" hangingPunct="0">
              <a:spcBef>
                <a:spcPct val="0"/>
              </a:spcBef>
              <a:spcAft>
                <a:spcPct val="0"/>
              </a:spcAft>
              <a:defRPr sz="2800">
                <a:solidFill>
                  <a:srgbClr val="FFCC00"/>
                </a:solidFill>
                <a:latin typeface="Times New Roman" panose="02020603050405020304" pitchFamily="18" charset="0"/>
              </a:defRPr>
            </a:lvl7pPr>
            <a:lvl8pPr marL="3429000" indent="-228600" eaLnBrk="0" fontAlgn="base" hangingPunct="0">
              <a:spcBef>
                <a:spcPct val="0"/>
              </a:spcBef>
              <a:spcAft>
                <a:spcPct val="0"/>
              </a:spcAft>
              <a:defRPr sz="2800">
                <a:solidFill>
                  <a:srgbClr val="FFCC00"/>
                </a:solidFill>
                <a:latin typeface="Times New Roman" panose="02020603050405020304" pitchFamily="18" charset="0"/>
              </a:defRPr>
            </a:lvl8pPr>
            <a:lvl9pPr marL="3886200" indent="-228600" eaLnBrk="0" fontAlgn="base" hangingPunct="0">
              <a:spcBef>
                <a:spcPct val="0"/>
              </a:spcBef>
              <a:spcAft>
                <a:spcPct val="0"/>
              </a:spcAft>
              <a:defRPr sz="2800">
                <a:solidFill>
                  <a:srgbClr val="FFCC00"/>
                </a:solidFill>
                <a:latin typeface="Times New Roman" panose="02020603050405020304" pitchFamily="18" charset="0"/>
              </a:defRPr>
            </a:lvl9pPr>
          </a:lstStyle>
          <a:p>
            <a:r>
              <a:rPr lang="en-US" altLang="en-US"/>
              <a:t>Color gain decreased</a:t>
            </a:r>
          </a:p>
        </p:txBody>
      </p:sp>
    </p:spTree>
    <p:extLst>
      <p:ext uri="{BB962C8B-B14F-4D97-AF65-F5344CB8AC3E}">
        <p14:creationId xmlns:p14="http://schemas.microsoft.com/office/powerpoint/2010/main" val="765114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a:t>Color Scale (PRF)</a:t>
            </a:r>
          </a:p>
        </p:txBody>
      </p:sp>
      <p:sp>
        <p:nvSpPr>
          <p:cNvPr id="3" name="Content Placeholder 2"/>
          <p:cNvSpPr>
            <a:spLocks noGrp="1"/>
          </p:cNvSpPr>
          <p:nvPr>
            <p:ph idx="1"/>
          </p:nvPr>
        </p:nvSpPr>
        <p:spPr>
          <a:xfrm>
            <a:off x="381000" y="1752600"/>
            <a:ext cx="8229600" cy="4389120"/>
          </a:xfrm>
        </p:spPr>
        <p:txBody>
          <a:bodyPr>
            <a:normAutofit fontScale="92500" lnSpcReduction="20000"/>
          </a:bodyPr>
          <a:lstStyle/>
          <a:p>
            <a:r>
              <a:rPr lang="en-US"/>
              <a:t>Know your anatomy and the normal flow velocity of the vessel</a:t>
            </a:r>
          </a:p>
          <a:p>
            <a:r>
              <a:rPr lang="en-US"/>
              <a:t>Think of the Color Scale as the speed limit.</a:t>
            </a:r>
          </a:p>
          <a:p>
            <a:pPr lvl="1"/>
            <a:r>
              <a:rPr lang="en-US"/>
              <a:t>High velocity vessels have a higher speed limit so a higher color scale</a:t>
            </a:r>
          </a:p>
          <a:p>
            <a:pPr lvl="2"/>
            <a:r>
              <a:rPr lang="en-US"/>
              <a:t>Larger arteries, main arteries </a:t>
            </a:r>
          </a:p>
          <a:p>
            <a:pPr lvl="1"/>
            <a:r>
              <a:rPr lang="en-US"/>
              <a:t>Lower velocity vessels have a slower speed limit so a lower color scale</a:t>
            </a:r>
          </a:p>
          <a:p>
            <a:pPr lvl="2"/>
            <a:r>
              <a:rPr lang="en-US"/>
              <a:t>Veins, smaller arteries within organs, vertebral arteries</a:t>
            </a:r>
          </a:p>
          <a:p>
            <a:r>
              <a:rPr lang="en-US"/>
              <a:t>Scale will automatically adjust other controls i.e.. frame rate, acoustic output and wall filters.</a:t>
            </a:r>
          </a:p>
          <a:p>
            <a:r>
              <a:rPr lang="en-US"/>
              <a:t>Not all ultrasound equipment have the same settings for Color and Doppler</a:t>
            </a:r>
          </a:p>
        </p:txBody>
      </p:sp>
    </p:spTree>
    <p:extLst>
      <p:ext uri="{BB962C8B-B14F-4D97-AF65-F5344CB8AC3E}">
        <p14:creationId xmlns:p14="http://schemas.microsoft.com/office/powerpoint/2010/main" val="1502399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8712" y="781979"/>
            <a:ext cx="3754244" cy="279942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985" y="780585"/>
            <a:ext cx="3748669" cy="27929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76" y="3717071"/>
            <a:ext cx="3811860" cy="287515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7937" y="3754242"/>
            <a:ext cx="3748049" cy="2797098"/>
          </a:xfrm>
          <a:prstGeom prst="rect">
            <a:avLst/>
          </a:prstGeom>
        </p:spPr>
      </p:pic>
    </p:spTree>
    <p:extLst>
      <p:ext uri="{BB962C8B-B14F-4D97-AF65-F5344CB8AC3E}">
        <p14:creationId xmlns:p14="http://schemas.microsoft.com/office/powerpoint/2010/main" val="2255113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a:lstStyle/>
          <a:p>
            <a:pPr eaLnBrk="1" hangingPunct="1"/>
            <a:r>
              <a:rPr lang="en-US">
                <a:solidFill>
                  <a:schemeClr val="tx1"/>
                </a:solidFill>
              </a:rPr>
              <a:t>Aliasing</a:t>
            </a:r>
          </a:p>
        </p:txBody>
      </p:sp>
      <p:sp>
        <p:nvSpPr>
          <p:cNvPr id="36867" name="Rectangle 3"/>
          <p:cNvSpPr>
            <a:spLocks noGrp="1" noChangeArrowheads="1"/>
          </p:cNvSpPr>
          <p:nvPr>
            <p:ph idx="1"/>
          </p:nvPr>
        </p:nvSpPr>
        <p:spPr>
          <a:xfrm>
            <a:off x="457200" y="2209800"/>
            <a:ext cx="8229600" cy="4389438"/>
          </a:xfrm>
        </p:spPr>
        <p:txBody>
          <a:bodyPr/>
          <a:lstStyle/>
          <a:p>
            <a:pPr eaLnBrk="1" hangingPunct="1">
              <a:lnSpc>
                <a:spcPct val="90000"/>
              </a:lnSpc>
            </a:pPr>
            <a:r>
              <a:rPr lang="en-US"/>
              <a:t>As in spectral Doppler the color signals will “Alias” if the speed of the blood exceeds 1/2 of the PRF/scale.</a:t>
            </a:r>
          </a:p>
          <a:p>
            <a:pPr eaLnBrk="1" hangingPunct="1">
              <a:lnSpc>
                <a:spcPct val="90000"/>
              </a:lnSpc>
            </a:pPr>
            <a:r>
              <a:rPr lang="en-US"/>
              <a:t>Red will wrap into blue or just the opposite depending on the direction of flow.</a:t>
            </a:r>
          </a:p>
          <a:p>
            <a:pPr eaLnBrk="1" hangingPunct="1">
              <a:lnSpc>
                <a:spcPct val="90000"/>
              </a:lnSpc>
            </a:pPr>
            <a:r>
              <a:rPr lang="en-US"/>
              <a:t>Color uses lower PRF/scale numbers so aliasing is more prevalent than in spectral Doppler.</a:t>
            </a:r>
          </a:p>
        </p:txBody>
      </p:sp>
      <p:sp>
        <p:nvSpPr>
          <p:cNvPr id="5" name="Footer Placeholder 4"/>
          <p:cNvSpPr>
            <a:spLocks noGrp="1"/>
          </p:cNvSpPr>
          <p:nvPr>
            <p:ph type="ftr" sz="quarter" idx="11"/>
          </p:nvPr>
        </p:nvSpPr>
        <p:spPr/>
        <p:txBody>
          <a:bodyPr/>
          <a:lstStyle/>
          <a:p>
            <a:pPr>
              <a:defRPr/>
            </a:pPr>
            <a:endParaRPr lang="en-US"/>
          </a:p>
        </p:txBody>
      </p:sp>
      <p:graphicFrame>
        <p:nvGraphicFramePr>
          <p:cNvPr id="36869" name="Object 0"/>
          <p:cNvGraphicFramePr>
            <a:graphicFrameLocks/>
          </p:cNvGraphicFramePr>
          <p:nvPr>
            <p:extLst>
              <p:ext uri="{D42A27DB-BD31-4B8C-83A1-F6EECF244321}">
                <p14:modId xmlns:p14="http://schemas.microsoft.com/office/powerpoint/2010/main" val="2303536231"/>
              </p:ext>
            </p:extLst>
          </p:nvPr>
        </p:nvGraphicFramePr>
        <p:xfrm>
          <a:off x="6024059" y="648629"/>
          <a:ext cx="1384300" cy="1446213"/>
        </p:xfrm>
        <a:graphic>
          <a:graphicData uri="http://schemas.openxmlformats.org/presentationml/2006/ole">
            <mc:AlternateContent xmlns:mc="http://schemas.openxmlformats.org/markup-compatibility/2006">
              <mc:Choice xmlns:v="urn:schemas-microsoft-com:vml" Requires="v">
                <p:oleObj spid="_x0000_s1026" name="ClipArt" r:id="rId4" imgW="1384300" imgH="1446213" progId="MS_ClipArt_Gallery.2">
                  <p:embed/>
                </p:oleObj>
              </mc:Choice>
              <mc:Fallback>
                <p:oleObj name="ClipArt" r:id="rId4" imgW="1384300" imgH="1446213" progId="MS_ClipArt_Gallery.2">
                  <p:embed/>
                  <p:pic>
                    <p:nvPicPr>
                      <p:cNvPr id="36869"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059" y="648629"/>
                        <a:ext cx="138430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8661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4956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33400" y="234220"/>
            <a:ext cx="8229600" cy="1143000"/>
          </a:xfrm>
          <a:noFill/>
        </p:spPr>
        <p:txBody>
          <a:bodyPr/>
          <a:lstStyle/>
          <a:p>
            <a:pPr eaLnBrk="1" hangingPunct="1"/>
            <a:r>
              <a:rPr lang="en-US">
                <a:solidFill>
                  <a:schemeClr val="tx1"/>
                </a:solidFill>
              </a:rPr>
              <a:t>What about flow reversal?</a:t>
            </a:r>
          </a:p>
        </p:txBody>
      </p:sp>
      <p:sp>
        <p:nvSpPr>
          <p:cNvPr id="41987" name="Rectangle 3"/>
          <p:cNvSpPr>
            <a:spLocks noGrp="1" noChangeArrowheads="1"/>
          </p:cNvSpPr>
          <p:nvPr>
            <p:ph idx="1"/>
          </p:nvPr>
        </p:nvSpPr>
        <p:spPr>
          <a:xfrm>
            <a:off x="381000" y="1377220"/>
            <a:ext cx="8229600" cy="4389120"/>
          </a:xfrm>
        </p:spPr>
        <p:txBody>
          <a:bodyPr/>
          <a:lstStyle/>
          <a:p>
            <a:pPr eaLnBrk="1" hangingPunct="1"/>
            <a:r>
              <a:rPr lang="en-US"/>
              <a:t>Flow reversal is always easy to determine by the color display.</a:t>
            </a:r>
          </a:p>
          <a:p>
            <a:pPr eaLnBrk="1" hangingPunct="1"/>
            <a:r>
              <a:rPr lang="en-US"/>
              <a:t>The primary directional colors displayed in the map you have chosen will always be separated by black,(the baseline color).</a:t>
            </a:r>
          </a:p>
        </p:txBody>
      </p:sp>
      <p:sp>
        <p:nvSpPr>
          <p:cNvPr id="10" name="Footer Placeholder 4"/>
          <p:cNvSpPr>
            <a:spLocks noGrp="1"/>
          </p:cNvSpPr>
          <p:nvPr>
            <p:ph type="ftr" sz="quarter" idx="11"/>
          </p:nvPr>
        </p:nvSpPr>
        <p:spPr/>
        <p:txBody>
          <a:bodyPr/>
          <a:lstStyle/>
          <a:p>
            <a:pPr>
              <a:defRPr/>
            </a:pPr>
            <a:endParaRPr lang="en-US"/>
          </a:p>
        </p:txBody>
      </p:sp>
      <p:pic>
        <p:nvPicPr>
          <p:cNvPr id="11" name="Picture 10"/>
          <p:cNvPicPr/>
          <p:nvPr/>
        </p:nvPicPr>
        <p:blipFill rotWithShape="1">
          <a:blip r:embed="rId3"/>
          <a:srcRect l="17500" t="16667" r="17500" b="32222"/>
          <a:stretch/>
        </p:blipFill>
        <p:spPr>
          <a:xfrm>
            <a:off x="1905000" y="3622135"/>
            <a:ext cx="5410200" cy="3099340"/>
          </a:xfrm>
          <a:prstGeom prst="rect">
            <a:avLst/>
          </a:prstGeom>
        </p:spPr>
      </p:pic>
    </p:spTree>
    <p:extLst>
      <p:ext uri="{BB962C8B-B14F-4D97-AF65-F5344CB8AC3E}">
        <p14:creationId xmlns:p14="http://schemas.microsoft.com/office/powerpoint/2010/main" val="3822074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6412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30" y="678366"/>
            <a:ext cx="4605454" cy="533400"/>
          </a:xfrm>
        </p:spPr>
        <p:txBody>
          <a:bodyPr vert="horz" lIns="0" tIns="45720" rIns="0" bIns="0" anchor="b">
            <a:normAutofit/>
          </a:bodyPr>
          <a:lstStyle/>
          <a:p>
            <a:r>
              <a:rPr lang="en-US" sz="2400"/>
              <a:t>How do you correct color aliasing?</a:t>
            </a:r>
          </a:p>
        </p:txBody>
      </p:sp>
      <p:pic>
        <p:nvPicPr>
          <p:cNvPr id="37893" name="Picture 2" descr="http://radiographics.rsna.org/content/25/6/1561/F8.large.jpg"/>
          <p:cNvPicPr>
            <a:picLocks noChangeAspect="1" noChangeArrowheads="1"/>
          </p:cNvPicPr>
          <p:nvPr/>
        </p:nvPicPr>
        <p:blipFill>
          <a:blip r:embed="rId2" cstate="print"/>
          <a:srcRect/>
          <a:stretch>
            <a:fillRect/>
          </a:stretch>
        </p:blipFill>
        <p:spPr bwMode="auto">
          <a:xfrm>
            <a:off x="1143000" y="1676400"/>
            <a:ext cx="6619875" cy="4200525"/>
          </a:xfrm>
          <a:prstGeom prst="rect">
            <a:avLst/>
          </a:prstGeom>
          <a:noFill/>
          <a:ln w="9525">
            <a:noFill/>
            <a:miter lim="800000"/>
            <a:headEnd/>
            <a:tailEnd/>
          </a:ln>
        </p:spPr>
      </p:pic>
      <p:sp>
        <p:nvSpPr>
          <p:cNvPr id="6" name="Rectangle 5"/>
          <p:cNvSpPr/>
          <p:nvPr/>
        </p:nvSpPr>
        <p:spPr>
          <a:xfrm>
            <a:off x="3376993" y="2667000"/>
            <a:ext cx="2895600" cy="381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2133600" y="5257800"/>
            <a:ext cx="4267200" cy="4572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2423532" y="1206190"/>
            <a:ext cx="4296937" cy="369332"/>
          </a:xfrm>
          <a:prstGeom prst="rect">
            <a:avLst/>
          </a:prstGeom>
          <a:noFill/>
          <a:ln w="9525">
            <a:noFill/>
            <a:miter lim="800000"/>
            <a:headEnd/>
            <a:tailEnd/>
          </a:ln>
        </p:spPr>
        <p:txBody>
          <a:bodyPr wrap="square">
            <a:spAutoFit/>
          </a:bodyPr>
          <a:lstStyle/>
          <a:p>
            <a:r>
              <a:rPr lang="en-US"/>
              <a:t>Increase the scale which is increase PRF</a:t>
            </a:r>
          </a:p>
        </p:txBody>
      </p:sp>
      <p:sp>
        <p:nvSpPr>
          <p:cNvPr id="10" name="Rectangle 9"/>
          <p:cNvSpPr/>
          <p:nvPr/>
        </p:nvSpPr>
        <p:spPr>
          <a:xfrm>
            <a:off x="1447800" y="2590800"/>
            <a:ext cx="457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898" name="TextBox 10"/>
          <p:cNvSpPr txBox="1">
            <a:spLocks noChangeArrowheads="1"/>
          </p:cNvSpPr>
          <p:nvPr/>
        </p:nvSpPr>
        <p:spPr bwMode="auto">
          <a:xfrm>
            <a:off x="386576" y="5965902"/>
            <a:ext cx="8500946" cy="646331"/>
          </a:xfrm>
          <a:prstGeom prst="rect">
            <a:avLst/>
          </a:prstGeom>
          <a:noFill/>
          <a:ln w="9525">
            <a:noFill/>
            <a:miter lim="800000"/>
            <a:headEnd/>
            <a:tailEnd/>
          </a:ln>
        </p:spPr>
        <p:txBody>
          <a:bodyPr wrap="square" lIns="91440" tIns="45720" rIns="91440" bIns="45720" anchor="t">
            <a:spAutoFit/>
          </a:bodyPr>
          <a:lstStyle/>
          <a:p>
            <a:r>
              <a:rPr lang="en-US" sz="3600"/>
              <a:t>Appears as if there is bi-directional flow</a:t>
            </a:r>
          </a:p>
        </p:txBody>
      </p:sp>
    </p:spTree>
    <p:extLst>
      <p:ext uri="{BB962C8B-B14F-4D97-AF65-F5344CB8AC3E}">
        <p14:creationId xmlns:p14="http://schemas.microsoft.com/office/powerpoint/2010/main" val="619076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AutoShape 2"/>
          <p:cNvSpPr>
            <a:spLocks noChangeArrowheads="1"/>
          </p:cNvSpPr>
          <p:nvPr/>
        </p:nvSpPr>
        <p:spPr bwMode="auto">
          <a:xfrm>
            <a:off x="805521" y="2043306"/>
            <a:ext cx="1739900" cy="1739900"/>
          </a:xfrm>
          <a:prstGeom prst="parallelogram">
            <a:avLst>
              <a:gd name="adj" fmla="val 24986"/>
            </a:avLst>
          </a:prstGeom>
          <a:solidFill>
            <a:schemeClr val="accent1"/>
          </a:solidFill>
          <a:ln w="12700">
            <a:solidFill>
              <a:schemeClr val="tx1"/>
            </a:solidFill>
            <a:miter lim="800000"/>
            <a:headEnd/>
            <a:tailEnd/>
          </a:ln>
        </p:spPr>
        <p:txBody>
          <a:bodyPr wrap="none" anchor="ctr"/>
          <a:lstStyle/>
          <a:p>
            <a:endParaRPr lang="en-US"/>
          </a:p>
        </p:txBody>
      </p:sp>
      <p:sp>
        <p:nvSpPr>
          <p:cNvPr id="44036" name="Rectangle 3"/>
          <p:cNvSpPr>
            <a:spLocks noChangeArrowheads="1"/>
          </p:cNvSpPr>
          <p:nvPr/>
        </p:nvSpPr>
        <p:spPr bwMode="auto">
          <a:xfrm>
            <a:off x="3671384" y="2043306"/>
            <a:ext cx="1511300" cy="1739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44037" name="AutoShape 4"/>
          <p:cNvSpPr>
            <a:spLocks noChangeArrowheads="1"/>
          </p:cNvSpPr>
          <p:nvPr/>
        </p:nvSpPr>
        <p:spPr bwMode="auto">
          <a:xfrm flipH="1">
            <a:off x="6316082" y="2043306"/>
            <a:ext cx="1892300" cy="1663700"/>
          </a:xfrm>
          <a:prstGeom prst="parallelogram">
            <a:avLst>
              <a:gd name="adj" fmla="val 28419"/>
            </a:avLst>
          </a:prstGeom>
          <a:solidFill>
            <a:schemeClr val="accent1"/>
          </a:solidFill>
          <a:ln w="12700">
            <a:solidFill>
              <a:schemeClr val="tx1"/>
            </a:solidFill>
            <a:miter lim="800000"/>
            <a:headEnd/>
            <a:tailEnd/>
          </a:ln>
        </p:spPr>
        <p:txBody>
          <a:bodyPr wrap="none" anchor="ctr"/>
          <a:lstStyle/>
          <a:p>
            <a:endParaRPr lang="en-US"/>
          </a:p>
        </p:txBody>
      </p:sp>
      <p:sp>
        <p:nvSpPr>
          <p:cNvPr id="44038" name="Rectangle 5"/>
          <p:cNvSpPr>
            <a:spLocks noChangeArrowheads="1"/>
          </p:cNvSpPr>
          <p:nvPr/>
        </p:nvSpPr>
        <p:spPr bwMode="auto">
          <a:xfrm>
            <a:off x="1262721" y="1890906"/>
            <a:ext cx="1282700" cy="139700"/>
          </a:xfrm>
          <a:prstGeom prst="rect">
            <a:avLst/>
          </a:prstGeom>
          <a:solidFill>
            <a:srgbClr val="FFCC00"/>
          </a:solidFill>
          <a:ln w="12700">
            <a:solidFill>
              <a:schemeClr val="tx1"/>
            </a:solidFill>
            <a:miter lim="800000"/>
            <a:headEnd/>
            <a:tailEnd/>
          </a:ln>
        </p:spPr>
        <p:txBody>
          <a:bodyPr wrap="none" anchor="ctr"/>
          <a:lstStyle/>
          <a:p>
            <a:endParaRPr lang="en-US"/>
          </a:p>
        </p:txBody>
      </p:sp>
      <p:sp>
        <p:nvSpPr>
          <p:cNvPr id="44039" name="Rectangle 6"/>
          <p:cNvSpPr>
            <a:spLocks noChangeArrowheads="1"/>
          </p:cNvSpPr>
          <p:nvPr/>
        </p:nvSpPr>
        <p:spPr bwMode="auto">
          <a:xfrm>
            <a:off x="3671384" y="1890906"/>
            <a:ext cx="1511300" cy="139700"/>
          </a:xfrm>
          <a:prstGeom prst="rect">
            <a:avLst/>
          </a:prstGeom>
          <a:solidFill>
            <a:srgbClr val="FFCC00"/>
          </a:solidFill>
          <a:ln w="12700">
            <a:solidFill>
              <a:schemeClr val="tx1"/>
            </a:solidFill>
            <a:miter lim="800000"/>
            <a:headEnd/>
            <a:tailEnd/>
          </a:ln>
        </p:spPr>
        <p:txBody>
          <a:bodyPr wrap="none" anchor="ctr"/>
          <a:lstStyle/>
          <a:p>
            <a:endParaRPr lang="en-US"/>
          </a:p>
        </p:txBody>
      </p:sp>
      <p:sp>
        <p:nvSpPr>
          <p:cNvPr id="44040" name="Rectangle 7"/>
          <p:cNvSpPr>
            <a:spLocks noChangeArrowheads="1"/>
          </p:cNvSpPr>
          <p:nvPr/>
        </p:nvSpPr>
        <p:spPr bwMode="auto">
          <a:xfrm>
            <a:off x="6316082" y="1890906"/>
            <a:ext cx="1435100" cy="139700"/>
          </a:xfrm>
          <a:prstGeom prst="rect">
            <a:avLst/>
          </a:prstGeom>
          <a:solidFill>
            <a:srgbClr val="FFCC00"/>
          </a:solidFill>
          <a:ln w="12700">
            <a:solidFill>
              <a:schemeClr val="tx1"/>
            </a:solidFill>
            <a:miter lim="800000"/>
            <a:headEnd/>
            <a:tailEnd/>
          </a:ln>
        </p:spPr>
        <p:txBody>
          <a:bodyPr wrap="none" anchor="ctr"/>
          <a:lstStyle/>
          <a:p>
            <a:endParaRPr lang="en-US"/>
          </a:p>
        </p:txBody>
      </p:sp>
      <p:sp>
        <p:nvSpPr>
          <p:cNvPr id="44041" name="Rectangle 8"/>
          <p:cNvSpPr>
            <a:spLocks noChangeArrowheads="1"/>
          </p:cNvSpPr>
          <p:nvPr/>
        </p:nvSpPr>
        <p:spPr bwMode="auto">
          <a:xfrm>
            <a:off x="861277" y="2675209"/>
            <a:ext cx="1663700" cy="292100"/>
          </a:xfrm>
          <a:prstGeom prst="rect">
            <a:avLst/>
          </a:prstGeom>
          <a:solidFill>
            <a:srgbClr val="FF3300"/>
          </a:solidFill>
          <a:ln w="12700">
            <a:solidFill>
              <a:schemeClr val="tx1"/>
            </a:solidFill>
            <a:miter lim="800000"/>
            <a:headEnd/>
            <a:tailEnd/>
          </a:ln>
        </p:spPr>
        <p:txBody>
          <a:bodyPr wrap="none" anchor="ctr"/>
          <a:lstStyle/>
          <a:p>
            <a:endParaRPr lang="en-US"/>
          </a:p>
        </p:txBody>
      </p:sp>
      <p:sp>
        <p:nvSpPr>
          <p:cNvPr id="44042" name="Rectangle 9"/>
          <p:cNvSpPr>
            <a:spLocks noChangeArrowheads="1"/>
          </p:cNvSpPr>
          <p:nvPr/>
        </p:nvSpPr>
        <p:spPr bwMode="auto">
          <a:xfrm>
            <a:off x="6243599" y="2693794"/>
            <a:ext cx="1892300" cy="292100"/>
          </a:xfrm>
          <a:prstGeom prst="rect">
            <a:avLst/>
          </a:prstGeom>
          <a:solidFill>
            <a:srgbClr val="6699FF"/>
          </a:solidFill>
          <a:ln w="12700">
            <a:solidFill>
              <a:schemeClr val="tx1"/>
            </a:solidFill>
            <a:miter lim="800000"/>
            <a:headEnd/>
            <a:tailEnd/>
          </a:ln>
        </p:spPr>
        <p:txBody>
          <a:bodyPr wrap="none" anchor="ctr"/>
          <a:lstStyle/>
          <a:p>
            <a:endParaRPr lang="en-US"/>
          </a:p>
        </p:txBody>
      </p:sp>
      <p:sp>
        <p:nvSpPr>
          <p:cNvPr id="44043" name="Rectangle 10"/>
          <p:cNvSpPr>
            <a:spLocks noChangeArrowheads="1"/>
          </p:cNvSpPr>
          <p:nvPr/>
        </p:nvSpPr>
        <p:spPr bwMode="auto">
          <a:xfrm>
            <a:off x="3416765" y="2693794"/>
            <a:ext cx="977900" cy="292100"/>
          </a:xfrm>
          <a:prstGeom prst="rect">
            <a:avLst/>
          </a:prstGeom>
          <a:solidFill>
            <a:srgbClr val="FF3300"/>
          </a:solidFill>
          <a:ln w="12700">
            <a:solidFill>
              <a:schemeClr val="tx1"/>
            </a:solidFill>
            <a:miter lim="800000"/>
            <a:headEnd/>
            <a:tailEnd/>
          </a:ln>
        </p:spPr>
        <p:txBody>
          <a:bodyPr wrap="none" anchor="ctr"/>
          <a:lstStyle/>
          <a:p>
            <a:endParaRPr lang="en-US"/>
          </a:p>
        </p:txBody>
      </p:sp>
      <p:sp>
        <p:nvSpPr>
          <p:cNvPr id="44044" name="Rectangle 11"/>
          <p:cNvSpPr>
            <a:spLocks noChangeArrowheads="1"/>
          </p:cNvSpPr>
          <p:nvPr/>
        </p:nvSpPr>
        <p:spPr bwMode="auto">
          <a:xfrm>
            <a:off x="4435243" y="2703087"/>
            <a:ext cx="825500" cy="292100"/>
          </a:xfrm>
          <a:prstGeom prst="rect">
            <a:avLst/>
          </a:prstGeom>
          <a:solidFill>
            <a:srgbClr val="6699FF"/>
          </a:solidFill>
          <a:ln w="12700">
            <a:solidFill>
              <a:schemeClr val="tx1"/>
            </a:solidFill>
            <a:miter lim="800000"/>
            <a:headEnd/>
            <a:tailEnd/>
          </a:ln>
        </p:spPr>
        <p:txBody>
          <a:bodyPr wrap="none" anchor="ctr"/>
          <a:lstStyle/>
          <a:p>
            <a:endParaRPr lang="en-US"/>
          </a:p>
        </p:txBody>
      </p:sp>
      <p:sp>
        <p:nvSpPr>
          <p:cNvPr id="44045" name="Line 12"/>
          <p:cNvSpPr>
            <a:spLocks noChangeShapeType="1"/>
          </p:cNvSpPr>
          <p:nvPr/>
        </p:nvSpPr>
        <p:spPr bwMode="auto">
          <a:xfrm>
            <a:off x="1200344" y="2793380"/>
            <a:ext cx="989012"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4046" name="Line 13"/>
          <p:cNvSpPr>
            <a:spLocks noChangeShapeType="1"/>
          </p:cNvSpPr>
          <p:nvPr/>
        </p:nvSpPr>
        <p:spPr bwMode="auto">
          <a:xfrm>
            <a:off x="3486344" y="2821259"/>
            <a:ext cx="836612"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4047" name="Line 14"/>
          <p:cNvSpPr>
            <a:spLocks noChangeShapeType="1"/>
          </p:cNvSpPr>
          <p:nvPr/>
        </p:nvSpPr>
        <p:spPr bwMode="auto">
          <a:xfrm>
            <a:off x="6313178" y="2830551"/>
            <a:ext cx="1065212"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4048" name="Rectangle 15"/>
          <p:cNvSpPr>
            <a:spLocks noChangeArrowheads="1"/>
          </p:cNvSpPr>
          <p:nvPr/>
        </p:nvSpPr>
        <p:spPr bwMode="auto">
          <a:xfrm>
            <a:off x="181130" y="2641407"/>
            <a:ext cx="706438" cy="3968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Flow</a:t>
            </a:r>
          </a:p>
        </p:txBody>
      </p:sp>
      <p:sp>
        <p:nvSpPr>
          <p:cNvPr id="44049" name="Rectangle 16"/>
          <p:cNvSpPr>
            <a:spLocks noChangeArrowheads="1"/>
          </p:cNvSpPr>
          <p:nvPr/>
        </p:nvSpPr>
        <p:spPr bwMode="auto">
          <a:xfrm>
            <a:off x="1851954" y="800023"/>
            <a:ext cx="5429250" cy="762000"/>
          </a:xfrm>
          <a:prstGeom prst="rect">
            <a:avLst/>
          </a:prstGeom>
          <a:noFill/>
          <a:ln w="9525">
            <a:noFill/>
            <a:miter lim="800000"/>
            <a:headEnd/>
            <a:tailEnd/>
          </a:ln>
        </p:spPr>
        <p:txBody>
          <a:bodyPr wrap="none" lIns="92075" tIns="46038" rIns="92075" bIns="46038">
            <a:spAutoFit/>
          </a:bodyPr>
          <a:lstStyle/>
          <a:p>
            <a:r>
              <a:rPr lang="en-US" sz="4400">
                <a:solidFill>
                  <a:schemeClr val="tx1"/>
                </a:solidFill>
              </a:rPr>
              <a:t>Color Doppler Steering</a:t>
            </a:r>
          </a:p>
        </p:txBody>
      </p:sp>
      <p:sp>
        <p:nvSpPr>
          <p:cNvPr id="44050" name="Rectangle 17"/>
          <p:cNvSpPr>
            <a:spLocks noChangeArrowheads="1"/>
          </p:cNvSpPr>
          <p:nvPr/>
        </p:nvSpPr>
        <p:spPr bwMode="auto">
          <a:xfrm>
            <a:off x="1101028" y="4212218"/>
            <a:ext cx="673100" cy="749300"/>
          </a:xfrm>
          <a:prstGeom prst="rect">
            <a:avLst/>
          </a:prstGeom>
          <a:gradFill rotWithShape="0">
            <a:gsLst>
              <a:gs pos="0">
                <a:srgbClr val="FF0033"/>
              </a:gs>
              <a:gs pos="100000">
                <a:srgbClr val="B20024"/>
              </a:gs>
            </a:gsLst>
            <a:lin ang="5400000" scaled="1"/>
          </a:gradFill>
          <a:ln w="12700">
            <a:solidFill>
              <a:schemeClr val="tx1"/>
            </a:solidFill>
            <a:miter lim="800000"/>
            <a:headEnd/>
            <a:tailEnd/>
          </a:ln>
        </p:spPr>
        <p:txBody>
          <a:bodyPr wrap="none" anchor="ctr"/>
          <a:lstStyle/>
          <a:p>
            <a:endParaRPr lang="en-US"/>
          </a:p>
        </p:txBody>
      </p:sp>
      <p:sp>
        <p:nvSpPr>
          <p:cNvPr id="44051" name="Rectangle 18"/>
          <p:cNvSpPr>
            <a:spLocks noChangeArrowheads="1"/>
          </p:cNvSpPr>
          <p:nvPr/>
        </p:nvSpPr>
        <p:spPr bwMode="auto">
          <a:xfrm>
            <a:off x="1101028" y="5108033"/>
            <a:ext cx="673100" cy="596900"/>
          </a:xfrm>
          <a:prstGeom prst="rect">
            <a:avLst/>
          </a:prstGeom>
          <a:gradFill rotWithShape="0">
            <a:gsLst>
              <a:gs pos="0">
                <a:srgbClr val="476BB2"/>
              </a:gs>
              <a:gs pos="100000">
                <a:srgbClr val="6699FF"/>
              </a:gs>
            </a:gsLst>
            <a:lin ang="5400000" scaled="1"/>
          </a:gradFill>
          <a:ln w="12700">
            <a:solidFill>
              <a:schemeClr val="tx1"/>
            </a:solidFill>
            <a:miter lim="800000"/>
            <a:headEnd/>
            <a:tailEnd/>
          </a:ln>
        </p:spPr>
        <p:txBody>
          <a:bodyPr wrap="none" anchor="ctr"/>
          <a:lstStyle/>
          <a:p>
            <a:endParaRPr lang="en-US"/>
          </a:p>
        </p:txBody>
      </p:sp>
      <p:sp>
        <p:nvSpPr>
          <p:cNvPr id="44052" name="Rectangle 19"/>
          <p:cNvSpPr>
            <a:spLocks noChangeArrowheads="1"/>
          </p:cNvSpPr>
          <p:nvPr/>
        </p:nvSpPr>
        <p:spPr bwMode="auto">
          <a:xfrm>
            <a:off x="1101028" y="4964926"/>
            <a:ext cx="673100" cy="1397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44053" name="Line 20"/>
          <p:cNvSpPr>
            <a:spLocks noChangeShapeType="1"/>
          </p:cNvSpPr>
          <p:nvPr/>
        </p:nvSpPr>
        <p:spPr bwMode="auto">
          <a:xfrm>
            <a:off x="1390185" y="4331978"/>
            <a:ext cx="0" cy="455612"/>
          </a:xfrm>
          <a:prstGeom prst="line">
            <a:avLst/>
          </a:prstGeom>
          <a:noFill/>
          <a:ln w="12700">
            <a:solidFill>
              <a:schemeClr val="tx1"/>
            </a:solidFill>
            <a:round/>
            <a:headEnd type="stealth" w="med" len="lg"/>
            <a:tailEnd type="none" w="sm" len="sm"/>
          </a:ln>
        </p:spPr>
        <p:txBody>
          <a:bodyPr wrap="none" anchor="ctr"/>
          <a:lstStyle/>
          <a:p>
            <a:endParaRPr lang="en-US"/>
          </a:p>
        </p:txBody>
      </p:sp>
      <p:sp>
        <p:nvSpPr>
          <p:cNvPr id="44054" name="Line 21"/>
          <p:cNvSpPr>
            <a:spLocks noChangeShapeType="1"/>
          </p:cNvSpPr>
          <p:nvPr/>
        </p:nvSpPr>
        <p:spPr bwMode="auto">
          <a:xfrm>
            <a:off x="1390185" y="5246378"/>
            <a:ext cx="0" cy="379412"/>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4055" name="Rectangle 22"/>
          <p:cNvSpPr>
            <a:spLocks noChangeArrowheads="1"/>
          </p:cNvSpPr>
          <p:nvPr/>
        </p:nvSpPr>
        <p:spPr bwMode="auto">
          <a:xfrm>
            <a:off x="1984917" y="4159405"/>
            <a:ext cx="6852425" cy="1939635"/>
          </a:xfrm>
          <a:prstGeom prst="rect">
            <a:avLst/>
          </a:prstGeom>
          <a:noFill/>
          <a:ln w="9525">
            <a:noFill/>
            <a:miter lim="800000"/>
            <a:headEnd/>
            <a:tailEnd/>
          </a:ln>
        </p:spPr>
        <p:txBody>
          <a:bodyPr wrap="square" lIns="92075" tIns="46038" rIns="92075" bIns="46038" anchor="t">
            <a:spAutoFit/>
          </a:bodyPr>
          <a:lstStyle/>
          <a:p>
            <a:pPr marL="342900" indent="-342900">
              <a:buFont typeface="Arial"/>
              <a:buChar char="•"/>
            </a:pPr>
            <a:r>
              <a:rPr lang="en-US" sz="2000"/>
              <a:t>Typically steer 20 degrees left/right of center. </a:t>
            </a:r>
            <a:endParaRPr lang="en-US" sz="2000">
              <a:solidFill>
                <a:schemeClr val="tx1"/>
              </a:solidFill>
            </a:endParaRPr>
          </a:p>
          <a:p>
            <a:pPr marL="342900" indent="-342900">
              <a:buFont typeface="Arial"/>
              <a:buChar char="•"/>
            </a:pPr>
            <a:endParaRPr lang="en-US" sz="2000">
              <a:solidFill>
                <a:schemeClr val="tx1"/>
              </a:solidFill>
            </a:endParaRPr>
          </a:p>
          <a:p>
            <a:pPr marL="342900" indent="-342900">
              <a:buFont typeface="Arial"/>
              <a:buChar char="•"/>
            </a:pPr>
            <a:r>
              <a:rPr lang="en-US" sz="2000"/>
              <a:t>Color displays will change as angle of insonation changes.</a:t>
            </a:r>
          </a:p>
          <a:p>
            <a:pPr marL="342900" indent="-342900">
              <a:buFont typeface="Arial"/>
              <a:buChar char="•"/>
            </a:pPr>
            <a:endParaRPr lang="en-US" sz="2000">
              <a:solidFill>
                <a:schemeClr val="tx1"/>
              </a:solidFill>
            </a:endParaRPr>
          </a:p>
          <a:p>
            <a:pPr marL="342900" indent="-342900">
              <a:buFont typeface="Arial"/>
              <a:buChar char="•"/>
            </a:pPr>
            <a:r>
              <a:rPr lang="en-US" sz="2000"/>
              <a:t>Center steer on a 90-degree vessel will show colors from both flow directions.</a:t>
            </a:r>
          </a:p>
        </p:txBody>
      </p:sp>
      <p:sp>
        <p:nvSpPr>
          <p:cNvPr id="44056" name="Line 23"/>
          <p:cNvSpPr>
            <a:spLocks noChangeShapeType="1"/>
          </p:cNvSpPr>
          <p:nvPr/>
        </p:nvSpPr>
        <p:spPr bwMode="auto">
          <a:xfrm>
            <a:off x="4391722" y="2698325"/>
            <a:ext cx="0" cy="303212"/>
          </a:xfrm>
          <a:prstGeom prst="line">
            <a:avLst/>
          </a:prstGeom>
          <a:noFill/>
          <a:ln w="50800">
            <a:solidFill>
              <a:schemeClr val="bg2"/>
            </a:solidFill>
            <a:round/>
            <a:headEnd type="none" w="sm" len="sm"/>
            <a:tailEnd type="none" w="sm" len="sm"/>
          </a:ln>
        </p:spPr>
        <p:txBody>
          <a:bodyPr wrap="none" anchor="ctr"/>
          <a:lstStyle/>
          <a:p>
            <a:endParaRPr lang="en-US"/>
          </a:p>
        </p:txBody>
      </p:sp>
      <p:sp>
        <p:nvSpPr>
          <p:cNvPr id="44057" name="Line 24"/>
          <p:cNvSpPr>
            <a:spLocks noChangeShapeType="1"/>
          </p:cNvSpPr>
          <p:nvPr/>
        </p:nvSpPr>
        <p:spPr bwMode="auto">
          <a:xfrm flipH="1">
            <a:off x="4434198" y="2849137"/>
            <a:ext cx="684212" cy="0"/>
          </a:xfrm>
          <a:prstGeom prst="line">
            <a:avLst/>
          </a:prstGeom>
          <a:noFill/>
          <a:ln w="12700">
            <a:solidFill>
              <a:schemeClr val="tx1"/>
            </a:solidFill>
            <a:round/>
            <a:headEnd type="none" w="sm" len="sm"/>
            <a:tailEnd type="stealth" w="med" len="lg"/>
          </a:ln>
        </p:spPr>
        <p:txBody>
          <a:bodyPr wrap="none" anchor="ct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64183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15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373566" y="1029331"/>
            <a:ext cx="8229600" cy="1143000"/>
          </a:xfrm>
        </p:spPr>
        <p:txBody>
          <a:bodyPr>
            <a:normAutofit fontScale="90000"/>
          </a:bodyPr>
          <a:lstStyle/>
          <a:p>
            <a:pPr eaLnBrk="1" fontAlgn="auto" hangingPunct="1">
              <a:spcAft>
                <a:spcPts val="0"/>
              </a:spcAft>
              <a:defRPr/>
            </a:pPr>
            <a:r>
              <a:rPr lang="en-US">
                <a:solidFill>
                  <a:schemeClr val="tx1"/>
                </a:solidFill>
              </a:rPr>
              <a:t>Is Turbulence Displayed the Same Way as Aliasing?</a:t>
            </a:r>
          </a:p>
        </p:txBody>
      </p:sp>
      <p:sp>
        <p:nvSpPr>
          <p:cNvPr id="38915" name="Rectangle 3"/>
          <p:cNvSpPr>
            <a:spLocks noGrp="1" noChangeArrowheads="1"/>
          </p:cNvSpPr>
          <p:nvPr>
            <p:ph idx="1"/>
          </p:nvPr>
        </p:nvSpPr>
        <p:spPr>
          <a:xfrm>
            <a:off x="457200" y="2270017"/>
            <a:ext cx="8053039" cy="2995218"/>
          </a:xfrm>
        </p:spPr>
        <p:txBody>
          <a:bodyPr vert="horz" lIns="91440" tIns="45720" rIns="91440" bIns="45720" anchor="t">
            <a:normAutofit fontScale="92500" lnSpcReduction="10000"/>
          </a:bodyPr>
          <a:lstStyle/>
          <a:p>
            <a:pPr eaLnBrk="1" hangingPunct="1"/>
            <a:r>
              <a:rPr lang="en-US">
                <a:solidFill>
                  <a:srgbClr val="FFCC00"/>
                </a:solidFill>
              </a:rPr>
              <a:t>NO !!! A turbulent display will be made up of a mosaic of multi-directional signals (colors).</a:t>
            </a:r>
          </a:p>
          <a:p>
            <a:pPr eaLnBrk="1" hangingPunct="1"/>
            <a:r>
              <a:rPr lang="en-US">
                <a:solidFill>
                  <a:srgbClr val="FFCC00"/>
                </a:solidFill>
              </a:rPr>
              <a:t>A turbulent display will separate the primary colors, (</a:t>
            </a:r>
            <a:r>
              <a:rPr lang="en-US">
                <a:solidFill>
                  <a:srgbClr val="FF0033"/>
                </a:solidFill>
              </a:rPr>
              <a:t>red</a:t>
            </a:r>
            <a:r>
              <a:rPr lang="en-US">
                <a:solidFill>
                  <a:srgbClr val="FFCC00"/>
                </a:solidFill>
              </a:rPr>
              <a:t>/</a:t>
            </a:r>
            <a:r>
              <a:rPr lang="en-US">
                <a:solidFill>
                  <a:srgbClr val="66CCFF"/>
                </a:solidFill>
              </a:rPr>
              <a:t>blue</a:t>
            </a:r>
            <a:r>
              <a:rPr lang="en-US">
                <a:solidFill>
                  <a:srgbClr val="FFCC00"/>
                </a:solidFill>
              </a:rPr>
              <a:t>) with the baseline color (</a:t>
            </a:r>
            <a:r>
              <a:rPr lang="en-US" b="1">
                <a:solidFill>
                  <a:srgbClr val="393939"/>
                </a:solidFill>
              </a:rPr>
              <a:t>black</a:t>
            </a:r>
            <a:r>
              <a:rPr lang="en-US">
                <a:solidFill>
                  <a:srgbClr val="FFCC00"/>
                </a:solidFill>
              </a:rPr>
              <a:t>) and a mixture of other colors.</a:t>
            </a:r>
          </a:p>
          <a:p>
            <a:pPr eaLnBrk="1" hangingPunct="1"/>
            <a:r>
              <a:rPr lang="en-US">
                <a:solidFill>
                  <a:srgbClr val="FFCC00"/>
                </a:solidFill>
              </a:rPr>
              <a:t>An aliased display will separate the primary colors with other colors depending on the color map but never with </a:t>
            </a:r>
            <a:r>
              <a:rPr lang="en-US" b="1">
                <a:solidFill>
                  <a:srgbClr val="393939"/>
                </a:solidFill>
              </a:rPr>
              <a:t>black</a:t>
            </a:r>
            <a:r>
              <a:rPr lang="en-US">
                <a:solidFill>
                  <a:srgbClr val="FFCC00"/>
                </a:solidFill>
              </a:rPr>
              <a:t>.</a:t>
            </a:r>
          </a:p>
        </p:txBody>
      </p:sp>
      <p:pic>
        <p:nvPicPr>
          <p:cNvPr id="38917" name="Picture 6" descr="4-mosaic.jpg"/>
          <p:cNvPicPr>
            <a:picLocks noChangeAspect="1" noChangeArrowheads="1"/>
          </p:cNvPicPr>
          <p:nvPr/>
        </p:nvPicPr>
        <p:blipFill>
          <a:blip r:embed="rId3" cstate="print"/>
          <a:srcRect/>
          <a:stretch>
            <a:fillRect/>
          </a:stretch>
        </p:blipFill>
        <p:spPr bwMode="auto">
          <a:xfrm>
            <a:off x="2577790" y="4926980"/>
            <a:ext cx="3818441" cy="1589979"/>
          </a:xfrm>
          <a:prstGeom prst="rect">
            <a:avLst/>
          </a:prstGeom>
          <a:noFill/>
          <a:ln w="9525">
            <a:noFill/>
            <a:miter lim="800000"/>
            <a:headEnd/>
            <a:tailEnd/>
          </a:ln>
        </p:spPr>
      </p:pic>
    </p:spTree>
    <p:extLst>
      <p:ext uri="{BB962C8B-B14F-4D97-AF65-F5344CB8AC3E}">
        <p14:creationId xmlns:p14="http://schemas.microsoft.com/office/powerpoint/2010/main" val="367001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normAutofit fontScale="90000"/>
          </a:bodyPr>
          <a:lstStyle/>
          <a:p>
            <a:pPr eaLnBrk="1" fontAlgn="auto" hangingPunct="1">
              <a:spcAft>
                <a:spcPts val="0"/>
              </a:spcAft>
              <a:defRPr/>
            </a:pPr>
            <a:r>
              <a:rPr lang="en-US">
                <a:solidFill>
                  <a:schemeClr val="tx1"/>
                </a:solidFill>
              </a:rPr>
              <a:t>What Does Mosaic Pattern Mean ?</a:t>
            </a:r>
          </a:p>
        </p:txBody>
      </p:sp>
      <p:graphicFrame>
        <p:nvGraphicFramePr>
          <p:cNvPr id="74757" name="Rectangle 3">
            <a:extLst>
              <a:ext uri="{FF2B5EF4-FFF2-40B4-BE49-F238E27FC236}">
                <a16:creationId xmlns:a16="http://schemas.microsoft.com/office/drawing/2014/main" id="{8AC0C67B-18EA-4650-64B9-966D3B006CB5}"/>
              </a:ext>
            </a:extLst>
          </p:cNvPr>
          <p:cNvGraphicFramePr>
            <a:graphicFrameLocks noGrp="1"/>
          </p:cNvGraphicFramePr>
          <p:nvPr>
            <p:ph idx="1"/>
            <p:extLst>
              <p:ext uri="{D42A27DB-BD31-4B8C-83A1-F6EECF244321}">
                <p14:modId xmlns:p14="http://schemas.microsoft.com/office/powerpoint/2010/main" val="2352585286"/>
              </p:ext>
            </p:extLst>
          </p:nvPr>
        </p:nvGraphicFramePr>
        <p:xfrm>
          <a:off x="457200" y="1935480"/>
          <a:ext cx="8229600"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068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t>QUIZ QUESTION </a:t>
            </a:r>
          </a:p>
        </p:txBody>
      </p:sp>
      <p:sp>
        <p:nvSpPr>
          <p:cNvPr id="40963" name="Content Placeholder 2"/>
          <p:cNvSpPr>
            <a:spLocks noGrp="1"/>
          </p:cNvSpPr>
          <p:nvPr>
            <p:ph idx="1"/>
          </p:nvPr>
        </p:nvSpPr>
        <p:spPr>
          <a:xfrm>
            <a:off x="457200" y="1935163"/>
            <a:ext cx="8991600" cy="4389437"/>
          </a:xfrm>
        </p:spPr>
        <p:txBody>
          <a:bodyPr/>
          <a:lstStyle/>
          <a:p>
            <a:pPr eaLnBrk="1" hangingPunct="1"/>
            <a:r>
              <a:rPr lang="en-US"/>
              <a:t>Which image represents turbulence?</a:t>
            </a:r>
          </a:p>
          <a:p>
            <a:pPr eaLnBrk="1" hangingPunct="1"/>
            <a:r>
              <a:rPr lang="en-US"/>
              <a:t>What is it called when the Doppler spectrum fills in?    </a:t>
            </a:r>
          </a:p>
          <a:p>
            <a:pPr eaLnBrk="1" hangingPunct="1"/>
            <a:endParaRPr lang="en-US"/>
          </a:p>
        </p:txBody>
      </p:sp>
      <p:sp>
        <p:nvSpPr>
          <p:cNvPr id="40964" name="Footer Placeholder 3"/>
          <p:cNvSpPr>
            <a:spLocks noGrp="1"/>
          </p:cNvSpPr>
          <p:nvPr>
            <p:ph type="ftr" sz="quarter" idx="11"/>
          </p:nvPr>
        </p:nvSpPr>
        <p:spPr bwMode="auto">
          <a:noFill/>
          <a:ln>
            <a:miter lim="800000"/>
            <a:headEnd/>
            <a:tailEnd/>
          </a:ln>
        </p:spPr>
        <p:txBody>
          <a:bodyPr wrap="square" numCol="1" anchorCtr="0" compatLnSpc="1">
            <a:prstTxWarp prst="textNoShape">
              <a:avLst/>
            </a:prstTxWarp>
          </a:bodyPr>
          <a:lstStyle/>
          <a:p>
            <a:endParaRPr lang="en-US">
              <a:solidFill>
                <a:srgbClr val="E3E1D7"/>
              </a:solidFill>
            </a:endParaRPr>
          </a:p>
        </p:txBody>
      </p:sp>
      <p:sp>
        <p:nvSpPr>
          <p:cNvPr id="40969" name="Slide Number Placeholder 1"/>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fld id="{1BA942C9-DEF1-408A-9CB5-7B129BD2F54F}" type="slidenum">
              <a:rPr lang="en-US" smtClean="0">
                <a:solidFill>
                  <a:srgbClr val="E3E1D7"/>
                </a:solidFill>
              </a:rPr>
              <a:pPr/>
              <a:t>34</a:t>
            </a:fld>
            <a:endParaRPr lang="en-US">
              <a:solidFill>
                <a:srgbClr val="E3E1D7"/>
              </a:solidFill>
            </a:endParaRPr>
          </a:p>
        </p:txBody>
      </p:sp>
      <p:pic>
        <p:nvPicPr>
          <p:cNvPr id="40965" name="Picture 2" descr="http://www.ultrasoundpaedia.com/Carotid%20web/carotid%2099%20sten%20dopp.jpg"/>
          <p:cNvPicPr>
            <a:picLocks noChangeAspect="1" noChangeArrowheads="1"/>
          </p:cNvPicPr>
          <p:nvPr/>
        </p:nvPicPr>
        <p:blipFill>
          <a:blip r:embed="rId2" cstate="print"/>
          <a:srcRect/>
          <a:stretch>
            <a:fillRect/>
          </a:stretch>
        </p:blipFill>
        <p:spPr bwMode="auto">
          <a:xfrm>
            <a:off x="910683" y="3283705"/>
            <a:ext cx="3200400" cy="2249488"/>
          </a:xfrm>
          <a:prstGeom prst="rect">
            <a:avLst/>
          </a:prstGeom>
          <a:noFill/>
          <a:ln w="9525">
            <a:noFill/>
            <a:miter lim="800000"/>
            <a:headEnd/>
            <a:tailEnd/>
          </a:ln>
        </p:spPr>
      </p:pic>
      <p:pic>
        <p:nvPicPr>
          <p:cNvPr id="40966" name="Picture 4" descr="http://www.gehealthcare.com/usen/ultrasound/images/cmeadi_fig3_500.jpg"/>
          <p:cNvPicPr>
            <a:picLocks noChangeAspect="1" noChangeArrowheads="1"/>
          </p:cNvPicPr>
          <p:nvPr/>
        </p:nvPicPr>
        <p:blipFill>
          <a:blip r:embed="rId3" cstate="print"/>
          <a:srcRect/>
          <a:stretch>
            <a:fillRect/>
          </a:stretch>
        </p:blipFill>
        <p:spPr bwMode="auto">
          <a:xfrm>
            <a:off x="5029200" y="3053576"/>
            <a:ext cx="2895600" cy="2895600"/>
          </a:xfrm>
          <a:prstGeom prst="rect">
            <a:avLst/>
          </a:prstGeom>
          <a:noFill/>
          <a:ln w="9525">
            <a:noFill/>
            <a:miter lim="800000"/>
            <a:headEnd/>
            <a:tailEnd/>
          </a:ln>
        </p:spPr>
      </p:pic>
      <p:sp>
        <p:nvSpPr>
          <p:cNvPr id="40967" name="TextBox 7"/>
          <p:cNvSpPr txBox="1">
            <a:spLocks noChangeArrowheads="1"/>
          </p:cNvSpPr>
          <p:nvPr/>
        </p:nvSpPr>
        <p:spPr bwMode="auto">
          <a:xfrm>
            <a:off x="2512741" y="5735444"/>
            <a:ext cx="1143000" cy="523875"/>
          </a:xfrm>
          <a:prstGeom prst="rect">
            <a:avLst/>
          </a:prstGeom>
          <a:noFill/>
          <a:ln w="9525">
            <a:noFill/>
            <a:miter lim="800000"/>
            <a:headEnd/>
            <a:tailEnd/>
          </a:ln>
        </p:spPr>
        <p:txBody>
          <a:bodyPr>
            <a:spAutoFit/>
          </a:bodyPr>
          <a:lstStyle/>
          <a:p>
            <a:r>
              <a:rPr lang="en-US"/>
              <a:t>A</a:t>
            </a:r>
          </a:p>
        </p:txBody>
      </p:sp>
      <p:sp>
        <p:nvSpPr>
          <p:cNvPr id="40968" name="TextBox 8"/>
          <p:cNvSpPr txBox="1">
            <a:spLocks noChangeArrowheads="1"/>
          </p:cNvSpPr>
          <p:nvPr/>
        </p:nvSpPr>
        <p:spPr bwMode="auto">
          <a:xfrm>
            <a:off x="6477000" y="6032810"/>
            <a:ext cx="1143000" cy="523875"/>
          </a:xfrm>
          <a:prstGeom prst="rect">
            <a:avLst/>
          </a:prstGeom>
          <a:noFill/>
          <a:ln w="9525">
            <a:noFill/>
            <a:miter lim="800000"/>
            <a:headEnd/>
            <a:tailEnd/>
          </a:ln>
        </p:spPr>
        <p:txBody>
          <a:bodyPr>
            <a:spAutoFit/>
          </a:bodyPr>
          <a:lstStyle/>
          <a:p>
            <a:r>
              <a:rPr lang="en-US"/>
              <a:t>B</a:t>
            </a:r>
          </a:p>
        </p:txBody>
      </p:sp>
    </p:spTree>
    <p:extLst>
      <p:ext uri="{BB962C8B-B14F-4D97-AF65-F5344CB8AC3E}">
        <p14:creationId xmlns:p14="http://schemas.microsoft.com/office/powerpoint/2010/main" val="397826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273" y="453483"/>
            <a:ext cx="8229600" cy="1143000"/>
          </a:xfrm>
        </p:spPr>
        <p:txBody>
          <a:bodyPr/>
          <a:lstStyle/>
          <a:p>
            <a:r>
              <a:rPr lang="en-US"/>
              <a:t>Wall filter</a:t>
            </a:r>
          </a:p>
        </p:txBody>
      </p:sp>
      <p:pic>
        <p:nvPicPr>
          <p:cNvPr id="5" name="Picture 4"/>
          <p:cNvPicPr/>
          <p:nvPr/>
        </p:nvPicPr>
        <p:blipFill>
          <a:blip r:embed="rId2"/>
          <a:stretch>
            <a:fillRect/>
          </a:stretch>
        </p:blipFill>
        <p:spPr>
          <a:xfrm>
            <a:off x="741556" y="1550763"/>
            <a:ext cx="7484327" cy="5086815"/>
          </a:xfrm>
          <a:prstGeom prst="rect">
            <a:avLst/>
          </a:prstGeom>
        </p:spPr>
      </p:pic>
    </p:spTree>
    <p:extLst>
      <p:ext uri="{BB962C8B-B14F-4D97-AF65-F5344CB8AC3E}">
        <p14:creationId xmlns:p14="http://schemas.microsoft.com/office/powerpoint/2010/main" val="2744691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16871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71654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10170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1001454"/>
            <a:ext cx="8229600" cy="1143000"/>
          </a:xfrm>
          <a:noFill/>
        </p:spPr>
        <p:txBody>
          <a:bodyPr/>
          <a:lstStyle/>
          <a:p>
            <a:pPr eaLnBrk="1" hangingPunct="1"/>
            <a:r>
              <a:rPr lang="en-US">
                <a:solidFill>
                  <a:schemeClr val="tx1"/>
                </a:solidFill>
              </a:rPr>
              <a:t>Color Doppler Penetration</a:t>
            </a:r>
          </a:p>
        </p:txBody>
      </p:sp>
      <p:sp>
        <p:nvSpPr>
          <p:cNvPr id="53251" name="Rectangle 3"/>
          <p:cNvSpPr>
            <a:spLocks noGrp="1" noChangeArrowheads="1"/>
          </p:cNvSpPr>
          <p:nvPr>
            <p:ph idx="1"/>
          </p:nvPr>
        </p:nvSpPr>
        <p:spPr>
          <a:xfrm>
            <a:off x="931127" y="2632430"/>
            <a:ext cx="7281747" cy="3654999"/>
          </a:xfrm>
        </p:spPr>
        <p:txBody>
          <a:bodyPr/>
          <a:lstStyle/>
          <a:p>
            <a:pPr eaLnBrk="1" hangingPunct="1">
              <a:lnSpc>
                <a:spcPct val="90000"/>
              </a:lnSpc>
            </a:pPr>
            <a:r>
              <a:rPr lang="en-US"/>
              <a:t>CDI penetration can be increased by lowering the Doppler transmit freq..</a:t>
            </a:r>
          </a:p>
          <a:p>
            <a:pPr eaLnBrk="1" hangingPunct="1">
              <a:lnSpc>
                <a:spcPct val="90000"/>
              </a:lnSpc>
            </a:pPr>
            <a:r>
              <a:rPr lang="en-US"/>
              <a:t>Lower X-mit freq. &gt; penetration but &lt; signal size so low/slow flow signals may be lost.</a:t>
            </a:r>
          </a:p>
          <a:p>
            <a:pPr eaLnBrk="1" hangingPunct="1">
              <a:lnSpc>
                <a:spcPct val="90000"/>
              </a:lnSpc>
            </a:pPr>
            <a:r>
              <a:rPr lang="en-US"/>
              <a:t>Higher X-mit freq. &lt; penetration but &gt; signal size so low/slow flow signals may be gained. </a:t>
            </a:r>
          </a:p>
        </p:txBody>
      </p:sp>
      <p:sp>
        <p:nvSpPr>
          <p:cNvPr id="5" name="Footer Placeholder 4"/>
          <p:cNvSpPr>
            <a:spLocks noGrp="1"/>
          </p:cNvSpPr>
          <p:nvPr>
            <p:ph type="ftr" sz="quarter" idx="11"/>
          </p:nvPr>
        </p:nvSpPr>
        <p:spPr/>
        <p:txBody>
          <a:bodyPr/>
          <a:lstStyle/>
          <a:p>
            <a:pPr>
              <a:defRPr/>
            </a:pPr>
            <a:endParaRPr lang="en-US"/>
          </a:p>
        </p:txBody>
      </p:sp>
      <p:graphicFrame>
        <p:nvGraphicFramePr>
          <p:cNvPr id="53253" name="Object 4"/>
          <p:cNvGraphicFramePr>
            <a:graphicFrameLocks/>
          </p:cNvGraphicFramePr>
          <p:nvPr>
            <p:extLst>
              <p:ext uri="{D42A27DB-BD31-4B8C-83A1-F6EECF244321}">
                <p14:modId xmlns:p14="http://schemas.microsoft.com/office/powerpoint/2010/main" val="1688294684"/>
              </p:ext>
            </p:extLst>
          </p:nvPr>
        </p:nvGraphicFramePr>
        <p:xfrm>
          <a:off x="7581552" y="1115122"/>
          <a:ext cx="635000" cy="1141413"/>
        </p:xfrm>
        <a:graphic>
          <a:graphicData uri="http://schemas.openxmlformats.org/presentationml/2006/ole">
            <mc:AlternateContent xmlns:mc="http://schemas.openxmlformats.org/markup-compatibility/2006">
              <mc:Choice xmlns:v="urn:schemas-microsoft-com:vml" Requires="v">
                <p:oleObj spid="_x0000_s2050" name="ClipArt" r:id="rId4" imgW="635000" imgH="1141413" progId="MS_ClipArt_Gallery.2">
                  <p:embed/>
                </p:oleObj>
              </mc:Choice>
              <mc:Fallback>
                <p:oleObj name="ClipArt" r:id="rId4" imgW="635000" imgH="1141413" progId="MS_ClipArt_Gallery.2">
                  <p:embed/>
                  <p:pic>
                    <p:nvPicPr>
                      <p:cNvPr id="5325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552" y="1115122"/>
                        <a:ext cx="635000"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17395" y="741259"/>
            <a:ext cx="8229600" cy="1143000"/>
          </a:xfrm>
          <a:noFill/>
        </p:spPr>
        <p:txBody>
          <a:bodyPr vert="horz" lIns="0" tIns="45720" rIns="0" bIns="0" anchor="b">
            <a:normAutofit/>
          </a:bodyPr>
          <a:lstStyle/>
          <a:p>
            <a:pPr eaLnBrk="1" hangingPunct="1"/>
            <a:r>
              <a:rPr lang="en-US">
                <a:solidFill>
                  <a:schemeClr val="tx1"/>
                </a:solidFill>
              </a:rPr>
              <a:t>Angle of Insonation</a:t>
            </a:r>
            <a:endParaRPr lang="en-US">
              <a:solidFill>
                <a:schemeClr val="tx1"/>
              </a:solidFill>
              <a:cs typeface="Calibri"/>
            </a:endParaRPr>
          </a:p>
        </p:txBody>
      </p:sp>
      <p:graphicFrame>
        <p:nvGraphicFramePr>
          <p:cNvPr id="45062" name="Rectangle 3">
            <a:extLst>
              <a:ext uri="{FF2B5EF4-FFF2-40B4-BE49-F238E27FC236}">
                <a16:creationId xmlns:a16="http://schemas.microsoft.com/office/drawing/2014/main" id="{5CE53F37-07EF-C33E-1073-EF527DB56163}"/>
              </a:ext>
            </a:extLst>
          </p:cNvPr>
          <p:cNvGraphicFramePr>
            <a:graphicFrameLocks noGrp="1"/>
          </p:cNvGraphicFramePr>
          <p:nvPr>
            <p:ph idx="1"/>
            <p:extLst>
              <p:ext uri="{D42A27DB-BD31-4B8C-83A1-F6EECF244321}">
                <p14:modId xmlns:p14="http://schemas.microsoft.com/office/powerpoint/2010/main" val="4082113846"/>
              </p:ext>
            </p:extLst>
          </p:nvPr>
        </p:nvGraphicFramePr>
        <p:xfrm>
          <a:off x="866078" y="2102748"/>
          <a:ext cx="7402552"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a:p>
        </p:txBody>
      </p:sp>
      <p:pic>
        <p:nvPicPr>
          <p:cNvPr id="69635" name="Picture 2" descr="I:\COLOR IMAGES\DMS 202_0005.JPG"/>
          <p:cNvPicPr>
            <a:picLocks noChangeAspect="1" noChangeArrowheads="1"/>
          </p:cNvPicPr>
          <p:nvPr/>
        </p:nvPicPr>
        <p:blipFill>
          <a:blip r:embed="rId2" cstate="print"/>
          <a:srcRect/>
          <a:stretch>
            <a:fillRect/>
          </a:stretch>
        </p:blipFill>
        <p:spPr bwMode="auto">
          <a:xfrm>
            <a:off x="1218658" y="1459145"/>
            <a:ext cx="6242050" cy="4683125"/>
          </a:xfrm>
          <a:prstGeom prst="rect">
            <a:avLst/>
          </a:prstGeom>
          <a:noFill/>
          <a:ln w="9525">
            <a:noFill/>
            <a:miter lim="800000"/>
            <a:headEnd/>
            <a:tailEnd/>
          </a:ln>
        </p:spPr>
      </p:pic>
      <p:sp>
        <p:nvSpPr>
          <p:cNvPr id="69636" name="TextBox 3"/>
          <p:cNvSpPr txBox="1">
            <a:spLocks noChangeArrowheads="1"/>
          </p:cNvSpPr>
          <p:nvPr/>
        </p:nvSpPr>
        <p:spPr bwMode="auto">
          <a:xfrm>
            <a:off x="1215483" y="1057507"/>
            <a:ext cx="5181600" cy="523875"/>
          </a:xfrm>
          <a:prstGeom prst="rect">
            <a:avLst/>
          </a:prstGeom>
          <a:noFill/>
          <a:ln w="9525">
            <a:noFill/>
            <a:miter lim="800000"/>
            <a:headEnd/>
            <a:tailEnd/>
          </a:ln>
        </p:spPr>
        <p:txBody>
          <a:bodyPr>
            <a:spAutoFit/>
          </a:bodyPr>
          <a:lstStyle/>
          <a:p>
            <a:r>
              <a:rPr lang="en-US"/>
              <a:t>Which control was adjusted?</a:t>
            </a:r>
          </a:p>
        </p:txBody>
      </p:sp>
      <p:sp>
        <p:nvSpPr>
          <p:cNvPr id="5" name="TextBox 4"/>
          <p:cNvSpPr txBox="1">
            <a:spLocks noChangeArrowheads="1"/>
          </p:cNvSpPr>
          <p:nvPr/>
        </p:nvSpPr>
        <p:spPr bwMode="auto">
          <a:xfrm>
            <a:off x="4915829" y="1053790"/>
            <a:ext cx="2438400" cy="954088"/>
          </a:xfrm>
          <a:prstGeom prst="rect">
            <a:avLst/>
          </a:prstGeom>
          <a:noFill/>
          <a:ln w="9525">
            <a:noFill/>
            <a:miter lim="800000"/>
            <a:headEnd/>
            <a:tailEnd/>
          </a:ln>
        </p:spPr>
        <p:txBody>
          <a:bodyPr>
            <a:spAutoFit/>
          </a:bodyPr>
          <a:lstStyle/>
          <a:p>
            <a:r>
              <a:rPr lang="en-US"/>
              <a:t>Color gain decreased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a:p>
        </p:txBody>
      </p:sp>
      <p:pic>
        <p:nvPicPr>
          <p:cNvPr id="70659" name="Picture 2" descr="I:\COLOR IMAGES\DMS 202_0006.JPG"/>
          <p:cNvPicPr>
            <a:picLocks noChangeAspect="1" noChangeArrowheads="1"/>
          </p:cNvPicPr>
          <p:nvPr/>
        </p:nvPicPr>
        <p:blipFill>
          <a:blip r:embed="rId2" cstate="print"/>
          <a:srcRect/>
          <a:stretch>
            <a:fillRect/>
          </a:stretch>
        </p:blipFill>
        <p:spPr bwMode="auto">
          <a:xfrm>
            <a:off x="1865970" y="2269390"/>
            <a:ext cx="5405709" cy="4058928"/>
          </a:xfrm>
          <a:prstGeom prst="rect">
            <a:avLst/>
          </a:prstGeom>
          <a:noFill/>
          <a:ln w="9525">
            <a:noFill/>
            <a:miter lim="800000"/>
            <a:headEnd/>
            <a:tailEnd/>
          </a:ln>
        </p:spPr>
      </p:pic>
      <p:sp>
        <p:nvSpPr>
          <p:cNvPr id="70660" name="TextBox 3"/>
          <p:cNvSpPr txBox="1">
            <a:spLocks noChangeArrowheads="1"/>
          </p:cNvSpPr>
          <p:nvPr/>
        </p:nvSpPr>
        <p:spPr bwMode="auto">
          <a:xfrm>
            <a:off x="533400" y="1103971"/>
            <a:ext cx="7543800" cy="1816100"/>
          </a:xfrm>
          <a:prstGeom prst="rect">
            <a:avLst/>
          </a:prstGeom>
          <a:noFill/>
          <a:ln w="9525">
            <a:noFill/>
            <a:miter lim="800000"/>
            <a:headEnd/>
            <a:tailEnd/>
          </a:ln>
        </p:spPr>
        <p:txBody>
          <a:bodyPr>
            <a:spAutoFit/>
          </a:bodyPr>
          <a:lstStyle/>
          <a:p>
            <a:r>
              <a:rPr lang="en-US"/>
              <a:t>What artifact is demonstrated?</a:t>
            </a:r>
          </a:p>
          <a:p>
            <a:endParaRPr lang="en-US"/>
          </a:p>
          <a:p>
            <a:r>
              <a:rPr lang="en-US"/>
              <a:t>	What was adjusted to correct the image?</a:t>
            </a:r>
          </a:p>
          <a:p>
            <a:endParaRPr lang="en-US"/>
          </a:p>
        </p:txBody>
      </p:sp>
      <p:sp>
        <p:nvSpPr>
          <p:cNvPr id="5" name="TextBox 4"/>
          <p:cNvSpPr txBox="1">
            <a:spLocks noChangeArrowheads="1"/>
          </p:cNvSpPr>
          <p:nvPr/>
        </p:nvSpPr>
        <p:spPr bwMode="auto">
          <a:xfrm>
            <a:off x="4410307" y="1102112"/>
            <a:ext cx="2362200" cy="523875"/>
          </a:xfrm>
          <a:prstGeom prst="rect">
            <a:avLst/>
          </a:prstGeom>
          <a:noFill/>
          <a:ln w="9525">
            <a:noFill/>
            <a:miter lim="800000"/>
            <a:headEnd/>
            <a:tailEnd/>
          </a:ln>
        </p:spPr>
        <p:txBody>
          <a:bodyPr>
            <a:spAutoFit/>
          </a:bodyPr>
          <a:lstStyle/>
          <a:p>
            <a:r>
              <a:rPr lang="en-US"/>
              <a:t>Aliasing</a:t>
            </a:r>
          </a:p>
        </p:txBody>
      </p:sp>
      <p:sp>
        <p:nvSpPr>
          <p:cNvPr id="6" name="TextBox 5"/>
          <p:cNvSpPr txBox="1">
            <a:spLocks noChangeArrowheads="1"/>
          </p:cNvSpPr>
          <p:nvPr/>
        </p:nvSpPr>
        <p:spPr bwMode="auto">
          <a:xfrm>
            <a:off x="5820937" y="1622502"/>
            <a:ext cx="1905000" cy="523875"/>
          </a:xfrm>
          <a:prstGeom prst="rect">
            <a:avLst/>
          </a:prstGeom>
          <a:noFill/>
          <a:ln w="9525">
            <a:noFill/>
            <a:miter lim="800000"/>
            <a:headEnd/>
            <a:tailEnd/>
          </a:ln>
        </p:spPr>
        <p:txBody>
          <a:bodyPr>
            <a:spAutoFit/>
          </a:bodyPr>
          <a:lstStyle/>
          <a:p>
            <a:r>
              <a:rPr lang="en-US"/>
              <a:t>Scale:PRF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2" descr="I:\COLOR IMAGES\DMS 202_0007.JPG"/>
          <p:cNvPicPr>
            <a:picLocks noChangeAspect="1" noChangeArrowheads="1"/>
          </p:cNvPicPr>
          <p:nvPr/>
        </p:nvPicPr>
        <p:blipFill>
          <a:blip r:embed="rId2" cstate="print"/>
          <a:srcRect/>
          <a:stretch>
            <a:fillRect/>
          </a:stretch>
        </p:blipFill>
        <p:spPr bwMode="auto">
          <a:xfrm>
            <a:off x="1481253" y="2057400"/>
            <a:ext cx="5730953" cy="4300538"/>
          </a:xfrm>
          <a:prstGeom prst="rect">
            <a:avLst/>
          </a:prstGeom>
          <a:noFill/>
          <a:ln w="9525">
            <a:noFill/>
            <a:miter lim="800000"/>
            <a:headEnd/>
            <a:tailEnd/>
          </a:ln>
        </p:spPr>
      </p:pic>
      <p:sp>
        <p:nvSpPr>
          <p:cNvPr id="71684" name="TextBox 3"/>
          <p:cNvSpPr txBox="1">
            <a:spLocks noChangeArrowheads="1"/>
          </p:cNvSpPr>
          <p:nvPr/>
        </p:nvSpPr>
        <p:spPr bwMode="auto">
          <a:xfrm>
            <a:off x="1297258" y="1072376"/>
            <a:ext cx="6917473" cy="369332"/>
          </a:xfrm>
          <a:prstGeom prst="rect">
            <a:avLst/>
          </a:prstGeom>
          <a:noFill/>
          <a:ln w="9525">
            <a:noFill/>
            <a:miter lim="800000"/>
            <a:headEnd/>
            <a:tailEnd/>
          </a:ln>
        </p:spPr>
        <p:txBody>
          <a:bodyPr wrap="square">
            <a:spAutoFit/>
          </a:bodyPr>
          <a:lstStyle/>
          <a:p>
            <a:r>
              <a:rPr lang="en-US"/>
              <a:t>No color in image 1.  What was done to get the color in image 2?</a:t>
            </a:r>
          </a:p>
        </p:txBody>
      </p:sp>
      <p:sp>
        <p:nvSpPr>
          <p:cNvPr id="5" name="TextBox 4"/>
          <p:cNvSpPr txBox="1">
            <a:spLocks noChangeArrowheads="1"/>
          </p:cNvSpPr>
          <p:nvPr/>
        </p:nvSpPr>
        <p:spPr bwMode="auto">
          <a:xfrm>
            <a:off x="3455019" y="1525858"/>
            <a:ext cx="2590800" cy="954088"/>
          </a:xfrm>
          <a:prstGeom prst="rect">
            <a:avLst/>
          </a:prstGeom>
          <a:noFill/>
          <a:ln w="9525">
            <a:noFill/>
            <a:miter lim="800000"/>
            <a:headEnd/>
            <a:tailEnd/>
          </a:ln>
        </p:spPr>
        <p:txBody>
          <a:bodyPr>
            <a:spAutoFit/>
          </a:bodyPr>
          <a:lstStyle/>
          <a:p>
            <a:r>
              <a:rPr lang="en-US"/>
              <a:t>Color Gain- increased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2"/>
          <p:cNvSpPr>
            <a:spLocks noGrp="1"/>
          </p:cNvSpPr>
          <p:nvPr>
            <p:ph type="ftr" sz="quarter" idx="11"/>
          </p:nvPr>
        </p:nvSpPr>
        <p:spPr/>
        <p:txBody>
          <a:bodyPr/>
          <a:lstStyle/>
          <a:p>
            <a:pPr>
              <a:defRPr/>
            </a:pPr>
            <a:endParaRPr lang="en-US"/>
          </a:p>
        </p:txBody>
      </p:sp>
      <p:sp>
        <p:nvSpPr>
          <p:cNvPr id="46083" name="AutoShape 2"/>
          <p:cNvSpPr>
            <a:spLocks noChangeArrowheads="1"/>
          </p:cNvSpPr>
          <p:nvPr/>
        </p:nvSpPr>
        <p:spPr bwMode="auto">
          <a:xfrm>
            <a:off x="2520950" y="1682750"/>
            <a:ext cx="4864100" cy="3492500"/>
          </a:xfrm>
          <a:prstGeom prst="parallelogram">
            <a:avLst>
              <a:gd name="adj" fmla="val 34799"/>
            </a:avLst>
          </a:prstGeom>
          <a:solidFill>
            <a:schemeClr val="accent1"/>
          </a:solidFill>
          <a:ln w="12700">
            <a:solidFill>
              <a:schemeClr val="tx1"/>
            </a:solidFill>
            <a:miter lim="800000"/>
            <a:headEnd/>
            <a:tailEnd/>
          </a:ln>
        </p:spPr>
        <p:txBody>
          <a:bodyPr wrap="none" anchor="ctr"/>
          <a:lstStyle/>
          <a:p>
            <a:endParaRPr lang="en-US"/>
          </a:p>
        </p:txBody>
      </p:sp>
      <p:sp>
        <p:nvSpPr>
          <p:cNvPr id="46084" name="Rectangle 3"/>
          <p:cNvSpPr>
            <a:spLocks noChangeArrowheads="1"/>
          </p:cNvSpPr>
          <p:nvPr/>
        </p:nvSpPr>
        <p:spPr bwMode="auto">
          <a:xfrm>
            <a:off x="3816350" y="1454150"/>
            <a:ext cx="3568700" cy="139700"/>
          </a:xfrm>
          <a:prstGeom prst="rect">
            <a:avLst/>
          </a:prstGeom>
          <a:solidFill>
            <a:srgbClr val="FFCC00"/>
          </a:solidFill>
          <a:ln w="12700">
            <a:solidFill>
              <a:schemeClr val="tx1"/>
            </a:solidFill>
            <a:miter lim="800000"/>
            <a:headEnd/>
            <a:tailEnd/>
          </a:ln>
        </p:spPr>
        <p:txBody>
          <a:bodyPr wrap="none" anchor="ctr"/>
          <a:lstStyle/>
          <a:p>
            <a:endParaRPr lang="en-US"/>
          </a:p>
        </p:txBody>
      </p:sp>
      <p:sp>
        <p:nvSpPr>
          <p:cNvPr id="46085" name="Rectangle 4"/>
          <p:cNvSpPr>
            <a:spLocks noChangeArrowheads="1"/>
          </p:cNvSpPr>
          <p:nvPr/>
        </p:nvSpPr>
        <p:spPr bwMode="auto">
          <a:xfrm>
            <a:off x="1835150" y="2216150"/>
            <a:ext cx="5854700" cy="444500"/>
          </a:xfrm>
          <a:prstGeom prst="rect">
            <a:avLst/>
          </a:prstGeom>
          <a:solidFill>
            <a:srgbClr val="A50021"/>
          </a:solidFill>
          <a:ln w="12700">
            <a:solidFill>
              <a:schemeClr val="tx1"/>
            </a:solidFill>
            <a:miter lim="800000"/>
            <a:headEnd/>
            <a:tailEnd/>
          </a:ln>
        </p:spPr>
        <p:txBody>
          <a:bodyPr wrap="none" anchor="ctr"/>
          <a:lstStyle/>
          <a:p>
            <a:endParaRPr lang="en-US"/>
          </a:p>
        </p:txBody>
      </p:sp>
      <p:sp>
        <p:nvSpPr>
          <p:cNvPr id="46086" name="Rectangle 5"/>
          <p:cNvSpPr>
            <a:spLocks noChangeArrowheads="1"/>
          </p:cNvSpPr>
          <p:nvPr/>
        </p:nvSpPr>
        <p:spPr bwMode="auto">
          <a:xfrm rot="-1080000">
            <a:off x="2368321" y="3662503"/>
            <a:ext cx="5559258" cy="444500"/>
          </a:xfrm>
          <a:prstGeom prst="rect">
            <a:avLst/>
          </a:prstGeom>
          <a:solidFill>
            <a:srgbClr val="FF0033"/>
          </a:solidFill>
          <a:ln w="12700">
            <a:solidFill>
              <a:schemeClr val="tx1"/>
            </a:solidFill>
            <a:miter lim="800000"/>
            <a:headEnd/>
            <a:tailEnd/>
          </a:ln>
        </p:spPr>
        <p:txBody>
          <a:bodyPr wrap="none" anchor="ctr"/>
          <a:lstStyle/>
          <a:p>
            <a:endParaRPr lang="en-US"/>
          </a:p>
        </p:txBody>
      </p:sp>
      <p:sp>
        <p:nvSpPr>
          <p:cNvPr id="46087" name="Line 6"/>
          <p:cNvSpPr>
            <a:spLocks noChangeShapeType="1"/>
          </p:cNvSpPr>
          <p:nvPr/>
        </p:nvSpPr>
        <p:spPr bwMode="auto">
          <a:xfrm>
            <a:off x="1830388" y="2438400"/>
            <a:ext cx="1751012" cy="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46088" name="Rectangle 7"/>
          <p:cNvSpPr>
            <a:spLocks noChangeArrowheads="1"/>
          </p:cNvSpPr>
          <p:nvPr/>
        </p:nvSpPr>
        <p:spPr bwMode="auto">
          <a:xfrm>
            <a:off x="2442117" y="626327"/>
            <a:ext cx="4998100" cy="770084"/>
          </a:xfrm>
          <a:prstGeom prst="rect">
            <a:avLst/>
          </a:prstGeom>
          <a:noFill/>
          <a:ln w="9525">
            <a:noFill/>
            <a:miter lim="800000"/>
            <a:headEnd/>
            <a:tailEnd/>
          </a:ln>
        </p:spPr>
        <p:txBody>
          <a:bodyPr wrap="none" lIns="92075" tIns="46038" rIns="92075" bIns="46038" anchor="t">
            <a:spAutoFit/>
          </a:bodyPr>
          <a:lstStyle/>
          <a:p>
            <a:r>
              <a:rPr lang="en-US" sz="4400"/>
              <a:t>Angle of Insonation</a:t>
            </a:r>
          </a:p>
        </p:txBody>
      </p:sp>
      <p:sp>
        <p:nvSpPr>
          <p:cNvPr id="46089" name="Rectangle 8"/>
          <p:cNvSpPr>
            <a:spLocks noChangeArrowheads="1"/>
          </p:cNvSpPr>
          <p:nvPr/>
        </p:nvSpPr>
        <p:spPr bwMode="auto">
          <a:xfrm>
            <a:off x="767697" y="5397500"/>
            <a:ext cx="6753225" cy="7016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Flows detected at angles closer to 0 degrees will be brighter than</a:t>
            </a:r>
          </a:p>
          <a:p>
            <a:r>
              <a:rPr lang="en-US" sz="2000">
                <a:solidFill>
                  <a:schemeClr val="tx1"/>
                </a:solidFill>
              </a:rPr>
              <a:t>flows detected closer to 60 degrees.</a:t>
            </a:r>
          </a:p>
        </p:txBody>
      </p:sp>
      <p:sp>
        <p:nvSpPr>
          <p:cNvPr id="46090" name="Line 9"/>
          <p:cNvSpPr>
            <a:spLocks noChangeShapeType="1"/>
          </p:cNvSpPr>
          <p:nvPr/>
        </p:nvSpPr>
        <p:spPr bwMode="auto">
          <a:xfrm>
            <a:off x="8382000" y="3659188"/>
            <a:ext cx="0" cy="1522412"/>
          </a:xfrm>
          <a:prstGeom prst="line">
            <a:avLst/>
          </a:prstGeom>
          <a:noFill/>
          <a:ln w="50800">
            <a:solidFill>
              <a:schemeClr val="tx1"/>
            </a:solidFill>
            <a:round/>
            <a:headEnd type="stealth" w="med" len="lg"/>
            <a:tailEnd type="stealth" w="med" len="lg"/>
          </a:ln>
        </p:spPr>
        <p:txBody>
          <a:bodyPr wrap="none" anchor="ctr"/>
          <a:lstStyle/>
          <a:p>
            <a:endParaRPr lang="en-US"/>
          </a:p>
        </p:txBody>
      </p:sp>
      <p:sp>
        <p:nvSpPr>
          <p:cNvPr id="46091" name="Line 10"/>
          <p:cNvSpPr>
            <a:spLocks noChangeShapeType="1"/>
          </p:cNvSpPr>
          <p:nvPr/>
        </p:nvSpPr>
        <p:spPr bwMode="auto">
          <a:xfrm>
            <a:off x="7697788" y="4419600"/>
            <a:ext cx="1293812" cy="0"/>
          </a:xfrm>
          <a:prstGeom prst="line">
            <a:avLst/>
          </a:prstGeom>
          <a:noFill/>
          <a:ln w="50800">
            <a:solidFill>
              <a:schemeClr val="tx1"/>
            </a:solidFill>
            <a:round/>
            <a:headEnd type="stealth" w="med" len="lg"/>
            <a:tailEnd type="stealth" w="med" len="lg"/>
          </a:ln>
        </p:spPr>
        <p:txBody>
          <a:bodyPr wrap="none" anchor="ctr"/>
          <a:lstStyle/>
          <a:p>
            <a:endParaRPr lang="en-US"/>
          </a:p>
        </p:txBody>
      </p:sp>
      <p:sp>
        <p:nvSpPr>
          <p:cNvPr id="46092" name="Rectangle 11"/>
          <p:cNvSpPr>
            <a:spLocks noChangeArrowheads="1"/>
          </p:cNvSpPr>
          <p:nvPr/>
        </p:nvSpPr>
        <p:spPr bwMode="auto">
          <a:xfrm>
            <a:off x="7908925" y="3306763"/>
            <a:ext cx="1150938" cy="3968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0 degrees</a:t>
            </a:r>
          </a:p>
        </p:txBody>
      </p:sp>
      <p:sp>
        <p:nvSpPr>
          <p:cNvPr id="46093" name="Rectangle 12"/>
          <p:cNvSpPr>
            <a:spLocks noChangeArrowheads="1"/>
          </p:cNvSpPr>
          <p:nvPr/>
        </p:nvSpPr>
        <p:spPr bwMode="auto">
          <a:xfrm>
            <a:off x="6461125" y="4221163"/>
            <a:ext cx="1277938" cy="3968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90 degrees</a:t>
            </a:r>
          </a:p>
        </p:txBody>
      </p:sp>
      <p:sp>
        <p:nvSpPr>
          <p:cNvPr id="46094" name="Line 13"/>
          <p:cNvSpPr>
            <a:spLocks noChangeShapeType="1"/>
          </p:cNvSpPr>
          <p:nvPr/>
        </p:nvSpPr>
        <p:spPr bwMode="auto">
          <a:xfrm>
            <a:off x="7926388" y="3963988"/>
            <a:ext cx="989012" cy="98901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46095" name="Line 14"/>
          <p:cNvSpPr>
            <a:spLocks noChangeShapeType="1"/>
          </p:cNvSpPr>
          <p:nvPr/>
        </p:nvSpPr>
        <p:spPr bwMode="auto">
          <a:xfrm flipH="1">
            <a:off x="7850188" y="3887788"/>
            <a:ext cx="989012" cy="98901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46096" name="Rectangle 15"/>
          <p:cNvSpPr>
            <a:spLocks noChangeArrowheads="1"/>
          </p:cNvSpPr>
          <p:nvPr/>
        </p:nvSpPr>
        <p:spPr bwMode="auto">
          <a:xfrm>
            <a:off x="3641725" y="2239963"/>
            <a:ext cx="3843338" cy="3968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This angle results in a dimmer color</a:t>
            </a:r>
          </a:p>
        </p:txBody>
      </p:sp>
      <p:sp>
        <p:nvSpPr>
          <p:cNvPr id="46097" name="Rectangle 16"/>
          <p:cNvSpPr>
            <a:spLocks noChangeArrowheads="1"/>
          </p:cNvSpPr>
          <p:nvPr/>
        </p:nvSpPr>
        <p:spPr bwMode="auto">
          <a:xfrm rot="-1080000">
            <a:off x="3833258" y="3369272"/>
            <a:ext cx="4342337" cy="400752"/>
          </a:xfrm>
          <a:prstGeom prst="rect">
            <a:avLst/>
          </a:prstGeom>
          <a:noFill/>
          <a:ln w="9525">
            <a:noFill/>
            <a:miter lim="800000"/>
            <a:headEnd/>
            <a:tailEnd/>
          </a:ln>
        </p:spPr>
        <p:txBody>
          <a:bodyPr wrap="square" lIns="92075" tIns="46038" rIns="92075" bIns="46038">
            <a:spAutoFit/>
          </a:bodyPr>
          <a:lstStyle/>
          <a:p>
            <a:r>
              <a:rPr lang="en-US" sz="2000">
                <a:solidFill>
                  <a:schemeClr val="tx1"/>
                </a:solidFill>
              </a:rPr>
              <a:t>This angle results in a brighter color</a:t>
            </a:r>
          </a:p>
        </p:txBody>
      </p:sp>
      <p:sp>
        <p:nvSpPr>
          <p:cNvPr id="46098" name="Line 17"/>
          <p:cNvSpPr>
            <a:spLocks noChangeShapeType="1"/>
          </p:cNvSpPr>
          <p:nvPr/>
        </p:nvSpPr>
        <p:spPr bwMode="auto">
          <a:xfrm flipV="1">
            <a:off x="2516188" y="4421188"/>
            <a:ext cx="1065212" cy="303212"/>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46099" name="Rectangle 18"/>
          <p:cNvSpPr>
            <a:spLocks noChangeArrowheads="1"/>
          </p:cNvSpPr>
          <p:nvPr/>
        </p:nvSpPr>
        <p:spPr bwMode="auto">
          <a:xfrm>
            <a:off x="1812925" y="2697163"/>
            <a:ext cx="903288" cy="396875"/>
          </a:xfrm>
          <a:prstGeom prst="rect">
            <a:avLst/>
          </a:prstGeom>
          <a:noFill/>
          <a:ln w="9525">
            <a:noFill/>
            <a:miter lim="800000"/>
            <a:headEnd/>
            <a:tailEnd/>
          </a:ln>
        </p:spPr>
        <p:txBody>
          <a:bodyPr wrap="none" lIns="92075" tIns="46038" rIns="92075" bIns="46038">
            <a:spAutoFit/>
          </a:bodyPr>
          <a:lstStyle/>
          <a:p>
            <a:r>
              <a:rPr lang="en-US" sz="2000">
                <a:solidFill>
                  <a:schemeClr val="tx1"/>
                </a:solidFill>
              </a:rPr>
              <a:t>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pPr eaLnBrk="1" hangingPunct="1"/>
            <a:r>
              <a:rPr lang="en-US">
                <a:solidFill>
                  <a:schemeClr val="tx1"/>
                </a:solidFill>
              </a:rPr>
              <a:t>Color Steering (slant scan)</a:t>
            </a:r>
          </a:p>
        </p:txBody>
      </p:sp>
      <p:sp>
        <p:nvSpPr>
          <p:cNvPr id="47107" name="Rectangle 3"/>
          <p:cNvSpPr>
            <a:spLocks noGrp="1" noChangeArrowheads="1"/>
          </p:cNvSpPr>
          <p:nvPr>
            <p:ph idx="1"/>
          </p:nvPr>
        </p:nvSpPr>
        <p:spPr>
          <a:xfrm>
            <a:off x="578005" y="2260724"/>
            <a:ext cx="8229600" cy="4389120"/>
          </a:xfrm>
        </p:spPr>
        <p:txBody>
          <a:bodyPr/>
          <a:lstStyle/>
          <a:p>
            <a:pPr eaLnBrk="1" hangingPunct="1"/>
            <a:r>
              <a:rPr lang="en-US"/>
              <a:t>Controls the position and angle of the color window. </a:t>
            </a:r>
          </a:p>
          <a:p>
            <a:pPr eaLnBrk="1" hangingPunct="1"/>
            <a:r>
              <a:rPr lang="en-US"/>
              <a:t>Aids in achieving the optimal angle of insonation for maximum color sensitivity, color rendition and artifact reduction.</a:t>
            </a:r>
          </a:p>
        </p:txBody>
      </p:sp>
      <p:sp>
        <p:nvSpPr>
          <p:cNvPr id="17" name="Footer Placeholder 4"/>
          <p:cNvSpPr>
            <a:spLocks noGrp="1"/>
          </p:cNvSpPr>
          <p:nvPr>
            <p:ph type="ftr" sz="quarter" idx="11"/>
          </p:nvPr>
        </p:nvSpPr>
        <p:spPr/>
        <p:txBody>
          <a:bodyPr/>
          <a:lstStyle/>
          <a:p>
            <a:pPr>
              <a:defRPr/>
            </a:pPr>
            <a:endParaRPr lang="en-US"/>
          </a:p>
        </p:txBody>
      </p:sp>
      <p:sp>
        <p:nvSpPr>
          <p:cNvPr id="47109" name="Rectangle 4"/>
          <p:cNvSpPr>
            <a:spLocks noChangeArrowheads="1"/>
          </p:cNvSpPr>
          <p:nvPr/>
        </p:nvSpPr>
        <p:spPr bwMode="auto">
          <a:xfrm>
            <a:off x="4043363" y="4806950"/>
            <a:ext cx="1435100" cy="1663700"/>
          </a:xfrm>
          <a:prstGeom prst="rect">
            <a:avLst/>
          </a:prstGeom>
          <a:solidFill>
            <a:schemeClr val="accent2"/>
          </a:solidFill>
          <a:ln w="12700">
            <a:solidFill>
              <a:schemeClr val="tx1"/>
            </a:solidFill>
            <a:miter lim="800000"/>
            <a:headEnd/>
            <a:tailEnd/>
          </a:ln>
        </p:spPr>
        <p:txBody>
          <a:bodyPr wrap="none" anchor="ctr"/>
          <a:lstStyle/>
          <a:p>
            <a:endParaRPr lang="en-US"/>
          </a:p>
        </p:txBody>
      </p:sp>
      <p:sp>
        <p:nvSpPr>
          <p:cNvPr id="47110" name="AutoShape 5"/>
          <p:cNvSpPr>
            <a:spLocks noChangeArrowheads="1"/>
          </p:cNvSpPr>
          <p:nvPr/>
        </p:nvSpPr>
        <p:spPr bwMode="auto">
          <a:xfrm>
            <a:off x="1987550" y="4806950"/>
            <a:ext cx="2044700" cy="1663700"/>
          </a:xfrm>
          <a:prstGeom prst="parallelogram">
            <a:avLst>
              <a:gd name="adj" fmla="val 30708"/>
            </a:avLst>
          </a:prstGeom>
          <a:solidFill>
            <a:schemeClr val="accent2"/>
          </a:solidFill>
          <a:ln w="12700">
            <a:solidFill>
              <a:schemeClr val="tx1"/>
            </a:solidFill>
            <a:miter lim="800000"/>
            <a:headEnd/>
            <a:tailEnd/>
          </a:ln>
        </p:spPr>
        <p:txBody>
          <a:bodyPr wrap="none" anchor="ctr"/>
          <a:lstStyle/>
          <a:p>
            <a:endParaRPr lang="en-US"/>
          </a:p>
        </p:txBody>
      </p:sp>
      <p:sp>
        <p:nvSpPr>
          <p:cNvPr id="47111" name="AutoShape 6"/>
          <p:cNvSpPr>
            <a:spLocks noChangeArrowheads="1"/>
          </p:cNvSpPr>
          <p:nvPr/>
        </p:nvSpPr>
        <p:spPr bwMode="auto">
          <a:xfrm flipH="1">
            <a:off x="5492750" y="4806950"/>
            <a:ext cx="1968500" cy="1663700"/>
          </a:xfrm>
          <a:prstGeom prst="parallelogram">
            <a:avLst>
              <a:gd name="adj" fmla="val 29564"/>
            </a:avLst>
          </a:prstGeom>
          <a:solidFill>
            <a:srgbClr val="6699FF"/>
          </a:solidFill>
          <a:ln w="12700">
            <a:solidFill>
              <a:schemeClr val="tx1"/>
            </a:solidFill>
            <a:miter lim="800000"/>
            <a:headEnd/>
            <a:tailEnd/>
          </a:ln>
        </p:spPr>
        <p:txBody>
          <a:bodyPr wrap="none" anchor="ctr"/>
          <a:lstStyle/>
          <a:p>
            <a:endParaRPr lang="en-US"/>
          </a:p>
        </p:txBody>
      </p:sp>
      <p:sp>
        <p:nvSpPr>
          <p:cNvPr id="47112" name="Rectangle 7"/>
          <p:cNvSpPr>
            <a:spLocks noChangeArrowheads="1"/>
          </p:cNvSpPr>
          <p:nvPr/>
        </p:nvSpPr>
        <p:spPr bwMode="auto">
          <a:xfrm>
            <a:off x="2520950" y="4578350"/>
            <a:ext cx="4483100" cy="215900"/>
          </a:xfrm>
          <a:prstGeom prst="rect">
            <a:avLst/>
          </a:prstGeom>
          <a:solidFill>
            <a:srgbClr val="FFCC00"/>
          </a:solidFill>
          <a:ln w="12700">
            <a:solidFill>
              <a:schemeClr val="tx1"/>
            </a:solidFill>
            <a:miter lim="800000"/>
            <a:headEnd/>
            <a:tailEnd/>
          </a:ln>
        </p:spPr>
        <p:txBody>
          <a:bodyPr wrap="none" anchor="ctr"/>
          <a:lstStyle/>
          <a:p>
            <a:endParaRPr lang="en-US"/>
          </a:p>
        </p:txBody>
      </p:sp>
      <p:sp>
        <p:nvSpPr>
          <p:cNvPr id="47113" name="Line 8"/>
          <p:cNvSpPr>
            <a:spLocks noChangeShapeType="1"/>
          </p:cNvSpPr>
          <p:nvPr/>
        </p:nvSpPr>
        <p:spPr bwMode="auto">
          <a:xfrm>
            <a:off x="4038600" y="4573588"/>
            <a:ext cx="0" cy="227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7114" name="Line 9"/>
          <p:cNvSpPr>
            <a:spLocks noChangeShapeType="1"/>
          </p:cNvSpPr>
          <p:nvPr/>
        </p:nvSpPr>
        <p:spPr bwMode="auto">
          <a:xfrm>
            <a:off x="5486400" y="4573588"/>
            <a:ext cx="0" cy="227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7115" name="Rectangle 10"/>
          <p:cNvSpPr>
            <a:spLocks noChangeArrowheads="1"/>
          </p:cNvSpPr>
          <p:nvPr/>
        </p:nvSpPr>
        <p:spPr bwMode="auto">
          <a:xfrm>
            <a:off x="4730750" y="4806950"/>
            <a:ext cx="749300" cy="1663700"/>
          </a:xfrm>
          <a:prstGeom prst="rect">
            <a:avLst/>
          </a:prstGeom>
          <a:solidFill>
            <a:srgbClr val="6699FF"/>
          </a:solidFill>
          <a:ln w="12700">
            <a:solidFill>
              <a:schemeClr val="tx1"/>
            </a:solidFill>
            <a:miter lim="800000"/>
            <a:headEnd/>
            <a:tailEnd/>
          </a:ln>
        </p:spPr>
        <p:txBody>
          <a:bodyPr wrap="none" anchor="ctr"/>
          <a:lstStyle/>
          <a:p>
            <a:endParaRPr lang="en-US"/>
          </a:p>
        </p:txBody>
      </p:sp>
      <p:sp>
        <p:nvSpPr>
          <p:cNvPr id="47117" name="Rectangle 12"/>
          <p:cNvSpPr>
            <a:spLocks noChangeArrowheads="1"/>
          </p:cNvSpPr>
          <p:nvPr/>
        </p:nvSpPr>
        <p:spPr bwMode="auto">
          <a:xfrm>
            <a:off x="1355725" y="4967288"/>
            <a:ext cx="915988" cy="519112"/>
          </a:xfrm>
          <a:prstGeom prst="rect">
            <a:avLst/>
          </a:prstGeom>
          <a:noFill/>
          <a:ln w="9525">
            <a:noFill/>
            <a:miter lim="800000"/>
            <a:headEnd/>
            <a:tailEnd/>
          </a:ln>
        </p:spPr>
        <p:txBody>
          <a:bodyPr wrap="none" lIns="92075" tIns="46038" rIns="92075" bIns="46038">
            <a:spAutoFit/>
          </a:bodyPr>
          <a:lstStyle/>
          <a:p>
            <a:r>
              <a:rPr lang="en-US">
                <a:solidFill>
                  <a:schemeClr val="tx1"/>
                </a:solidFill>
              </a:rPr>
              <a:t>Flow</a:t>
            </a:r>
          </a:p>
        </p:txBody>
      </p:sp>
      <p:sp>
        <p:nvSpPr>
          <p:cNvPr id="47118" name="Line 13"/>
          <p:cNvSpPr>
            <a:spLocks noChangeShapeType="1"/>
          </p:cNvSpPr>
          <p:nvPr/>
        </p:nvSpPr>
        <p:spPr bwMode="auto">
          <a:xfrm>
            <a:off x="1677988" y="5638800"/>
            <a:ext cx="617061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7119" name="Line 14"/>
          <p:cNvSpPr>
            <a:spLocks noChangeShapeType="1"/>
          </p:cNvSpPr>
          <p:nvPr/>
        </p:nvSpPr>
        <p:spPr bwMode="auto">
          <a:xfrm>
            <a:off x="1677988" y="6096000"/>
            <a:ext cx="617061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7120" name="Oval 15"/>
          <p:cNvSpPr>
            <a:spLocks noChangeArrowheads="1"/>
          </p:cNvSpPr>
          <p:nvPr/>
        </p:nvSpPr>
        <p:spPr bwMode="auto">
          <a:xfrm>
            <a:off x="1530350" y="5645150"/>
            <a:ext cx="215900" cy="444500"/>
          </a:xfrm>
          <a:prstGeom prst="ellipse">
            <a:avLst/>
          </a:prstGeom>
          <a:solidFill>
            <a:srgbClr val="FF0033"/>
          </a:solidFill>
          <a:ln w="12700">
            <a:solidFill>
              <a:schemeClr val="tx1"/>
            </a:solidFill>
            <a:round/>
            <a:headEnd/>
            <a:tailEnd/>
          </a:ln>
        </p:spPr>
        <p:txBody>
          <a:bodyPr wrap="none" anchor="ctr"/>
          <a:lstStyle/>
          <a:p>
            <a:endParaRPr lang="en-US"/>
          </a:p>
        </p:txBody>
      </p:sp>
      <p:sp>
        <p:nvSpPr>
          <p:cNvPr id="47121" name="Oval 16"/>
          <p:cNvSpPr>
            <a:spLocks noChangeArrowheads="1"/>
          </p:cNvSpPr>
          <p:nvPr/>
        </p:nvSpPr>
        <p:spPr bwMode="auto">
          <a:xfrm>
            <a:off x="7778750" y="5645150"/>
            <a:ext cx="215900" cy="444500"/>
          </a:xfrm>
          <a:prstGeom prst="ellipse">
            <a:avLst/>
          </a:prstGeom>
          <a:solidFill>
            <a:srgbClr val="FF0033"/>
          </a:solidFill>
          <a:ln w="12700">
            <a:solidFill>
              <a:schemeClr val="tx1"/>
            </a:solidFill>
            <a:round/>
            <a:headEnd/>
            <a:tailEnd/>
          </a:ln>
        </p:spPr>
        <p:txBody>
          <a:bodyPr wrap="none" anchor="ct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a:p>
        </p:txBody>
      </p:sp>
      <p:pic>
        <p:nvPicPr>
          <p:cNvPr id="65539" name="Picture 2" descr="I:\COLOR IMAGES\DMS 202_0000.JPG"/>
          <p:cNvPicPr>
            <a:picLocks noChangeAspect="1" noChangeArrowheads="1"/>
          </p:cNvPicPr>
          <p:nvPr/>
        </p:nvPicPr>
        <p:blipFill>
          <a:blip r:embed="rId2" cstate="print"/>
          <a:srcRect/>
          <a:stretch>
            <a:fillRect/>
          </a:stretch>
        </p:blipFill>
        <p:spPr bwMode="auto">
          <a:xfrm>
            <a:off x="1323278" y="1468244"/>
            <a:ext cx="6242050" cy="4681538"/>
          </a:xfrm>
          <a:prstGeom prst="rect">
            <a:avLst/>
          </a:prstGeom>
          <a:noFill/>
          <a:ln w="9525">
            <a:noFill/>
            <a:miter lim="800000"/>
            <a:headEnd/>
            <a:tailEnd/>
          </a:ln>
        </p:spPr>
      </p:pic>
      <p:sp>
        <p:nvSpPr>
          <p:cNvPr id="65540" name="TextBox 3"/>
          <p:cNvSpPr txBox="1">
            <a:spLocks noChangeArrowheads="1"/>
          </p:cNvSpPr>
          <p:nvPr/>
        </p:nvSpPr>
        <p:spPr bwMode="auto">
          <a:xfrm>
            <a:off x="1038922" y="864220"/>
            <a:ext cx="4343400" cy="523875"/>
          </a:xfrm>
          <a:prstGeom prst="rect">
            <a:avLst/>
          </a:prstGeom>
          <a:noFill/>
          <a:ln w="9525">
            <a:noFill/>
            <a:miter lim="800000"/>
            <a:headEnd/>
            <a:tailEnd/>
          </a:ln>
        </p:spPr>
        <p:txBody>
          <a:bodyPr>
            <a:spAutoFit/>
          </a:bodyPr>
          <a:lstStyle/>
          <a:p>
            <a:r>
              <a:rPr lang="en-US"/>
              <a:t>Why is there no color?</a:t>
            </a:r>
          </a:p>
        </p:txBody>
      </p:sp>
      <p:sp>
        <p:nvSpPr>
          <p:cNvPr id="5" name="TextBox 4"/>
          <p:cNvSpPr txBox="1">
            <a:spLocks noChangeArrowheads="1"/>
          </p:cNvSpPr>
          <p:nvPr/>
        </p:nvSpPr>
        <p:spPr bwMode="auto">
          <a:xfrm>
            <a:off x="5594195" y="862361"/>
            <a:ext cx="2263698" cy="369332"/>
          </a:xfrm>
          <a:prstGeom prst="rect">
            <a:avLst/>
          </a:prstGeom>
          <a:noFill/>
          <a:ln w="9525">
            <a:noFill/>
            <a:miter lim="800000"/>
            <a:headEnd/>
            <a:tailEnd/>
          </a:ln>
        </p:spPr>
        <p:txBody>
          <a:bodyPr wrap="square">
            <a:spAutoFit/>
          </a:bodyPr>
          <a:lstStyle/>
          <a:p>
            <a:r>
              <a:rPr lang="en-US"/>
              <a:t>Steering, 90 degrees</a:t>
            </a:r>
          </a:p>
        </p:txBody>
      </p:sp>
    </p:spTree>
    <p:extLst>
      <p:ext uri="{BB962C8B-B14F-4D97-AF65-F5344CB8AC3E}">
        <p14:creationId xmlns:p14="http://schemas.microsoft.com/office/powerpoint/2010/main" val="165795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a:p>
        </p:txBody>
      </p:sp>
      <p:pic>
        <p:nvPicPr>
          <p:cNvPr id="67587" name="Picture 2" descr="I:\COLOR IMAGES\DMS 202_0003.JPG"/>
          <p:cNvPicPr>
            <a:picLocks noChangeAspect="1" noChangeArrowheads="1"/>
          </p:cNvPicPr>
          <p:nvPr/>
        </p:nvPicPr>
        <p:blipFill>
          <a:blip r:embed="rId2" cstate="print"/>
          <a:srcRect/>
          <a:stretch>
            <a:fillRect/>
          </a:stretch>
        </p:blipFill>
        <p:spPr bwMode="auto">
          <a:xfrm>
            <a:off x="1600200" y="1295400"/>
            <a:ext cx="6242050" cy="4681538"/>
          </a:xfrm>
          <a:prstGeom prst="rect">
            <a:avLst/>
          </a:prstGeom>
          <a:noFill/>
          <a:ln w="9525">
            <a:noFill/>
            <a:miter lim="800000"/>
            <a:headEnd/>
            <a:tailEnd/>
          </a:ln>
        </p:spPr>
      </p:pic>
      <p:sp>
        <p:nvSpPr>
          <p:cNvPr id="67588" name="TextBox 3"/>
          <p:cNvSpPr txBox="1">
            <a:spLocks noChangeArrowheads="1"/>
          </p:cNvSpPr>
          <p:nvPr/>
        </p:nvSpPr>
        <p:spPr bwMode="auto">
          <a:xfrm>
            <a:off x="1628078" y="812180"/>
            <a:ext cx="4953000" cy="369332"/>
          </a:xfrm>
          <a:prstGeom prst="rect">
            <a:avLst/>
          </a:prstGeom>
          <a:noFill/>
          <a:ln w="9525">
            <a:noFill/>
            <a:miter lim="800000"/>
            <a:headEnd/>
            <a:tailEnd/>
          </a:ln>
        </p:spPr>
        <p:txBody>
          <a:bodyPr lIns="91440" tIns="45720" rIns="91440" bIns="45720" anchor="t">
            <a:spAutoFit/>
          </a:bodyPr>
          <a:lstStyle/>
          <a:p>
            <a:r>
              <a:rPr lang="en-US"/>
              <a:t>Steering- creates an angle &lt; 90 degrees</a:t>
            </a:r>
          </a:p>
        </p:txBody>
      </p:sp>
    </p:spTree>
    <p:extLst>
      <p:ext uri="{BB962C8B-B14F-4D97-AF65-F5344CB8AC3E}">
        <p14:creationId xmlns:p14="http://schemas.microsoft.com/office/powerpoint/2010/main" val="389305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Box 3"/>
          <p:cNvSpPr txBox="1">
            <a:spLocks noChangeArrowheads="1"/>
          </p:cNvSpPr>
          <p:nvPr/>
        </p:nvSpPr>
        <p:spPr bwMode="auto">
          <a:xfrm>
            <a:off x="2516459" y="799170"/>
            <a:ext cx="4343400" cy="461665"/>
          </a:xfrm>
          <a:prstGeom prst="rect">
            <a:avLst/>
          </a:prstGeom>
          <a:noFill/>
          <a:ln w="9525">
            <a:noFill/>
            <a:miter lim="800000"/>
            <a:headEnd/>
            <a:tailEnd/>
          </a:ln>
        </p:spPr>
        <p:txBody>
          <a:bodyPr>
            <a:spAutoFit/>
          </a:bodyPr>
          <a:lstStyle/>
          <a:p>
            <a:r>
              <a:rPr lang="en-US" sz="2400"/>
              <a:t>Why is there no color?</a:t>
            </a:r>
          </a:p>
        </p:txBody>
      </p:sp>
      <p:sp>
        <p:nvSpPr>
          <p:cNvPr id="6" name="TextBox 5"/>
          <p:cNvSpPr txBox="1">
            <a:spLocks noChangeArrowheads="1"/>
          </p:cNvSpPr>
          <p:nvPr/>
        </p:nvSpPr>
        <p:spPr bwMode="auto">
          <a:xfrm>
            <a:off x="1763752" y="5566210"/>
            <a:ext cx="5614639" cy="830997"/>
          </a:xfrm>
          <a:prstGeom prst="rect">
            <a:avLst/>
          </a:prstGeom>
          <a:noFill/>
          <a:ln w="9525">
            <a:noFill/>
            <a:miter lim="800000"/>
            <a:headEnd/>
            <a:tailEnd/>
          </a:ln>
        </p:spPr>
        <p:txBody>
          <a:bodyPr wrap="square" lIns="91440" tIns="45720" rIns="91440" bIns="45720" anchor="t">
            <a:spAutoFit/>
          </a:bodyPr>
          <a:lstStyle/>
          <a:p>
            <a:r>
              <a:rPr lang="en-US" sz="2400"/>
              <a:t>Steering effects incident angle. Steering incorrectly created a 90-degree angle</a:t>
            </a:r>
          </a:p>
        </p:txBody>
      </p:sp>
      <p:pic>
        <p:nvPicPr>
          <p:cNvPr id="7" name="Picture 6"/>
          <p:cNvPicPr/>
          <p:nvPr/>
        </p:nvPicPr>
        <p:blipFill rotWithShape="1">
          <a:blip r:embed="rId2"/>
          <a:srcRect l="26667" t="6666" r="22500" b="34445"/>
          <a:stretch/>
        </p:blipFill>
        <p:spPr>
          <a:xfrm>
            <a:off x="2250688" y="1302834"/>
            <a:ext cx="4648200" cy="4038600"/>
          </a:xfrm>
          <a:prstGeom prst="rect">
            <a:avLst/>
          </a:prstGeom>
        </p:spPr>
      </p:pic>
    </p:spTree>
    <p:extLst>
      <p:ext uri="{BB962C8B-B14F-4D97-AF65-F5344CB8AC3E}">
        <p14:creationId xmlns:p14="http://schemas.microsoft.com/office/powerpoint/2010/main" val="1775713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4" ma:contentTypeDescription="Create a new document." ma:contentTypeScope="" ma:versionID="bfb71b8f4f3f3692357b3f0a43c52270">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8833f3901cce75b686a7f96b9ac50741"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C4306-8E12-4B5B-AF06-8417D1ED45BA}">
  <ds:schemaRefs>
    <ds:schemaRef ds:uri="http://schemas.microsoft.com/office/2006/documentManagement/types"/>
    <ds:schemaRef ds:uri="1d628898-7c92-4313-b589-f839b19a29e6"/>
    <ds:schemaRef ds:uri="http://www.w3.org/XML/1998/namespace"/>
    <ds:schemaRef ds:uri="564477d5-28bc-4281-951a-a6595459d476"/>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2421F2EC-5CAF-4290-AA7D-1900E25F94F3}"/>
</file>

<file path=customXml/itemProps3.xml><?xml version="1.0" encoding="utf-8"?>
<ds:datastoreItem xmlns:ds="http://schemas.openxmlformats.org/officeDocument/2006/customXml" ds:itemID="{C1AAA3B8-8E95-4805-BD02-8A2C372F5B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TotalTime>
  <Words>974</Words>
  <Application>Microsoft Office PowerPoint</Application>
  <PresentationFormat>On-screen Show (4:3)</PresentationFormat>
  <Paragraphs>116</Paragraphs>
  <Slides>42</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Arial</vt:lpstr>
      <vt:lpstr>Calibri</vt:lpstr>
      <vt:lpstr>Constantia</vt:lpstr>
      <vt:lpstr>Times New Roman</vt:lpstr>
      <vt:lpstr>Wingdings</vt:lpstr>
      <vt:lpstr>Wingdings 2</vt:lpstr>
      <vt:lpstr>Flow</vt:lpstr>
      <vt:lpstr>ClipArt</vt:lpstr>
      <vt:lpstr>Optimizing Doppler Imaging</vt:lpstr>
      <vt:lpstr>Is Color Doppler Angle Corrected ?</vt:lpstr>
      <vt:lpstr>PowerPoint Presentation</vt:lpstr>
      <vt:lpstr>Angle of Insonation</vt:lpstr>
      <vt:lpstr>PowerPoint Presentation</vt:lpstr>
      <vt:lpstr>Color Steering (slant scan)</vt:lpstr>
      <vt:lpstr>PowerPoint Presentation</vt:lpstr>
      <vt:lpstr>PowerPoint Presentation</vt:lpstr>
      <vt:lpstr>PowerPoint Presentation</vt:lpstr>
      <vt:lpstr>PowerPoint Presentation</vt:lpstr>
      <vt:lpstr>PowerPoint Presentation</vt:lpstr>
      <vt:lpstr>Steering</vt:lpstr>
      <vt:lpstr>How to Steer</vt:lpstr>
      <vt:lpstr>PowerPoint Presentation</vt:lpstr>
      <vt:lpstr>Transverse vessels =  straight color box</vt:lpstr>
      <vt:lpstr>Steering Correctly</vt:lpstr>
      <vt:lpstr>Steering Correctly</vt:lpstr>
      <vt:lpstr>PowerPoint Presentation</vt:lpstr>
      <vt:lpstr>Color Gain</vt:lpstr>
      <vt:lpstr>PowerPoint Presentation</vt:lpstr>
      <vt:lpstr>PowerPoint Presentation</vt:lpstr>
      <vt:lpstr>PowerPoint Presentation</vt:lpstr>
      <vt:lpstr>Color Scale (PRF)</vt:lpstr>
      <vt:lpstr>PowerPoint Presentation</vt:lpstr>
      <vt:lpstr>Aliasing</vt:lpstr>
      <vt:lpstr>PowerPoint Presentation</vt:lpstr>
      <vt:lpstr>What about flow reversal?</vt:lpstr>
      <vt:lpstr>PowerPoint Presentation</vt:lpstr>
      <vt:lpstr>How do you correct color aliasing?</vt:lpstr>
      <vt:lpstr>PowerPoint Presentation</vt:lpstr>
      <vt:lpstr>PowerPoint Presentation</vt:lpstr>
      <vt:lpstr>Is Turbulence Displayed the Same Way as Aliasing?</vt:lpstr>
      <vt:lpstr>What Does Mosaic Pattern Mean ?</vt:lpstr>
      <vt:lpstr>QUIZ QUESTION </vt:lpstr>
      <vt:lpstr>Wall filter</vt:lpstr>
      <vt:lpstr>PowerPoint Presentation</vt:lpstr>
      <vt:lpstr>PowerPoint Presentation</vt:lpstr>
      <vt:lpstr>PowerPoint Presentation</vt:lpstr>
      <vt:lpstr>Color Doppler Penetration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Doppler Imaging</dc:title>
  <dc:creator>Kim Strong</dc:creator>
  <cp:lastModifiedBy>Johnson, Kathy</cp:lastModifiedBy>
  <cp:revision>3</cp:revision>
  <dcterms:created xsi:type="dcterms:W3CDTF">2015-11-13T04:06:05Z</dcterms:created>
  <dcterms:modified xsi:type="dcterms:W3CDTF">2023-10-30T00:45:35Z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y fmtid="{D5CDD505-2E9C-101B-9397-08002B2CF9AE}" pid="3" name="MediaServiceImageTags">
    <vt:lpwstr/>
  </property>
</Properties>
</file>